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59" r:id="rId7"/>
    <p:sldId id="260" r:id="rId8"/>
    <p:sldId id="289" r:id="rId9"/>
    <p:sldId id="290" r:id="rId10"/>
    <p:sldId id="263" r:id="rId11"/>
    <p:sldId id="318" r:id="rId12"/>
    <p:sldId id="319" r:id="rId13"/>
    <p:sldId id="320" r:id="rId14"/>
    <p:sldId id="270" r:id="rId15"/>
    <p:sldId id="321" r:id="rId16"/>
    <p:sldId id="322" r:id="rId17"/>
    <p:sldId id="323" r:id="rId18"/>
    <p:sldId id="324" r:id="rId19"/>
    <p:sldId id="277" r:id="rId20"/>
    <p:sldId id="325" r:id="rId21"/>
    <p:sldId id="326" r:id="rId22"/>
    <p:sldId id="328" r:id="rId23"/>
    <p:sldId id="287" r:id="rId24"/>
  </p:sldIdLst>
  <p:sldSz cx="18288000" cy="10287000"/>
  <p:notesSz cx="18288000" cy="10287000"/>
  <p:embeddedFontLst>
    <p:embeddedFont>
      <p:font typeface="Averia Serif Libre" panose="02000603000000000004"/>
      <p:bold r:id="rId28"/>
    </p:embeddedFont>
    <p:embeddedFont>
      <p:font typeface="Calibri" panose="020F0502020204030204"/>
      <p:regular r:id="rId29"/>
      <p:bold r:id="rId30"/>
      <p:italic r:id="rId31"/>
      <p:boldItalic r:id="rId32"/>
    </p:embeddedFont>
  </p:embeddedFontLst>
  <p:custDataLst>
    <p:tags r:id="rId33"/>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26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2" d="100"/>
          <a:sy n="52" d="100"/>
        </p:scale>
        <p:origin x="850" y="62"/>
      </p:cViewPr>
      <p:guideLst>
        <p:guide orient="horz" pos="226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gs" Target="tags/tag1.xml"/><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2400" cy="1470025"/>
          </a:xfrm>
        </p:spPr>
        <p:txBody>
          <a:bodyPr rtlCol="0"/>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rtlCol="0"/>
          <a:lstStyle>
            <a:lvl1pPr marL="0" lvl="0" indent="0" algn="ctr">
              <a:buNone/>
              <a:defRPr lang="en-US" dirty="0">
                <a:solidFill>
                  <a:schemeClr val="tx1">
                    <a:tint val="75000"/>
                  </a:schemeClr>
                </a:solidFill>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rtlCol="0"/>
          <a:lstStyle/>
          <a:p>
            <a:fld id="{F9F4ADAE-EFA4-44F9-BDBC-6B626E2ECF27}" type="datetime1">
              <a:rPr/>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F4BA337E-3ABE-4A66-B67C-755BE305BB7A}" type="slidenum">
              <a:rPr/>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endParaRPr lang="en-US" dirty="0"/>
          </a:p>
        </p:txBody>
      </p:sp>
      <p:sp>
        <p:nvSpPr>
          <p:cNvPr id="3" name="Vertical Text Placeholder 2"/>
          <p:cNvSpPr>
            <a:spLocks noGrp="1"/>
          </p:cNvSpPr>
          <p:nvPr>
            <p:ph type="body" idx="1"/>
          </p:nvPr>
        </p:nvSpPr>
        <p:spPr/>
        <p:txBody>
          <a:bodyPr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rtlCol="0"/>
          <a:lstStyle/>
          <a:p>
            <a:fld id="{B4464B58-E565-4413-B3A7-1953DDED3871}" type="datetime1">
              <a:rPr/>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2F9D084B-8CA3-4AF3-BB76-A5774644F941}" type="slidenum">
              <a:rPr/>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6629400" y="274638"/>
            <a:ext cx="2057400" cy="5851524"/>
          </a:xfrm>
        </p:spPr>
        <p:txBody>
          <a:bodyPr rtlCol="0"/>
          <a:lstStyle/>
          <a:p>
            <a:r>
              <a:rPr lang="en-US" dirty="0"/>
              <a:t>Click to edit Master title style</a:t>
            </a:r>
            <a:endParaRPr lang="en-US" dirty="0"/>
          </a:p>
        </p:txBody>
      </p:sp>
      <p:sp>
        <p:nvSpPr>
          <p:cNvPr id="3" name="Vertical Text Placeholder 2"/>
          <p:cNvSpPr>
            <a:spLocks noGrp="1"/>
          </p:cNvSpPr>
          <p:nvPr>
            <p:ph type="body" idx="1"/>
          </p:nvPr>
        </p:nvSpPr>
        <p:spPr>
          <a:xfrm>
            <a:off x="457200" y="274638"/>
            <a:ext cx="6019800" cy="5851524"/>
          </a:xfrm>
        </p:spPr>
        <p:txBody>
          <a:bodyPr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rtlCol="0"/>
          <a:lstStyle/>
          <a:p>
            <a:fld id="{DB5D9359-C80E-4C6E-8890-D178D35485B4}" type="datetime1">
              <a:rPr/>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57A87E35-3253-4E1F-A4DC-192F779DA911}" type="slidenum">
              <a:rPr/>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endParaRPr lang="en-US" dirty="0"/>
          </a:p>
        </p:txBody>
      </p:sp>
      <p:sp>
        <p:nvSpPr>
          <p:cNvPr id="3" name="Content Placeholder 2"/>
          <p:cNvSpPr>
            <a:spLocks noGrp="1"/>
          </p:cNvSpPr>
          <p:nvPr>
            <p:ph idx="1"/>
          </p:nvPr>
        </p:nvSpPr>
        <p:spPr/>
        <p:txBody>
          <a:bodyPr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rtlCol="0"/>
          <a:lstStyle/>
          <a:p>
            <a:fld id="{E0A7373F-7C18-4A01-BBA5-D0D071A9E245}" type="datetime1">
              <a:rPr/>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D778433E-CF0A-42FD-9615-C4DE4FAA8DBF}" type="slidenum">
              <a:rPr/>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rtlCol="0" anchor="t"/>
          <a:lstStyle>
            <a:lvl1pPr lvl="0" algn="l">
              <a:defRPr lang="en-US" sz="4000" b="1" cap="all" dirty="0">
                <a:latin typeface="+mj-lt"/>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rtlCol="0" anchor="b"/>
          <a:lstStyle>
            <a:lvl1pPr marL="0" lvl="0" indent="0">
              <a:buNone/>
              <a:defRPr lang="en-US" sz="2000" dirty="0">
                <a:solidFill>
                  <a:schemeClr val="tx1">
                    <a:tint val="75000"/>
                  </a:schemeClr>
                </a:solidFill>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rtlCol="0"/>
          <a:lstStyle/>
          <a:p>
            <a:fld id="{D441D985-CAC4-4C2B-B0FC-1BABB079D69F}" type="datetime1">
              <a:rPr/>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F5DF3048-428C-43C6-B97C-12C15FD4BB10}" type="slidenum">
              <a:rPr/>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endParaRPr lang="en-US" dirty="0"/>
          </a:p>
        </p:txBody>
      </p:sp>
      <p:sp>
        <p:nvSpPr>
          <p:cNvPr id="3" name="Content Placeholder 2"/>
          <p:cNvSpPr>
            <a:spLocks noGrp="1"/>
          </p:cNvSpPr>
          <p:nvPr>
            <p:ph idx="1"/>
          </p:nvPr>
        </p:nvSpPr>
        <p:spPr>
          <a:xfrm>
            <a:off x="457200" y="1600200"/>
            <a:ext cx="4038600" cy="4525962"/>
          </a:xfrm>
        </p:spPr>
        <p:txBody>
          <a:bodyPr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idx="2"/>
          </p:nvPr>
        </p:nvSpPr>
        <p:spPr>
          <a:xfrm>
            <a:off x="4648200" y="1600200"/>
            <a:ext cx="4038600" cy="4525962"/>
          </a:xfrm>
        </p:spPr>
        <p:txBody>
          <a:bodyPr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rtlCol="0"/>
          <a:lstStyle/>
          <a:p>
            <a:fld id="{8DAE96DA-2F39-44CF-BBE4-314B25AE316E}" type="datetime1">
              <a:rPr/>
            </a:fld>
            <a:endParaRPr lang="en-US" dirty="0"/>
          </a:p>
        </p:txBody>
      </p:sp>
      <p:sp>
        <p:nvSpPr>
          <p:cNvPr id="6" name="Footer Placeholder 5"/>
          <p:cNvSpPr>
            <a:spLocks noGrp="1"/>
          </p:cNvSpPr>
          <p:nvPr>
            <p:ph type="ftr" sz="quarter" idx="11"/>
          </p:nvPr>
        </p:nvSpPr>
        <p:spPr/>
        <p:txBody>
          <a:bodyPr rtlCol="0"/>
          <a:lstStyle/>
          <a:p>
            <a:endParaRPr lang="en-US" dirty="0"/>
          </a:p>
        </p:txBody>
      </p:sp>
      <p:sp>
        <p:nvSpPr>
          <p:cNvPr id="7" name="Slide Number Placeholder 6"/>
          <p:cNvSpPr>
            <a:spLocks noGrp="1"/>
          </p:cNvSpPr>
          <p:nvPr>
            <p:ph type="sldNum" sz="quarter" idx="12"/>
          </p:nvPr>
        </p:nvSpPr>
        <p:spPr/>
        <p:txBody>
          <a:bodyPr rtlCol="0"/>
          <a:lstStyle/>
          <a:p>
            <a:fld id="{D6A08392-10C1-4037-A75D-2C4933EF9894}" type="slidenum">
              <a:rPr/>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lvl="0"/>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7" cy="639762"/>
          </a:xfrm>
        </p:spPr>
        <p:txBody>
          <a:bodyPr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4" name="Content Placeholder 3"/>
          <p:cNvSpPr>
            <a:spLocks noGrp="1"/>
          </p:cNvSpPr>
          <p:nvPr>
            <p:ph idx="2"/>
          </p:nvPr>
        </p:nvSpPr>
        <p:spPr>
          <a:xfrm>
            <a:off x="457200" y="2174875"/>
            <a:ext cx="4040187" cy="3951288"/>
          </a:xfrm>
        </p:spPr>
        <p:txBody>
          <a:bodyPr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idx="3"/>
          </p:nvPr>
        </p:nvSpPr>
        <p:spPr>
          <a:xfrm>
            <a:off x="4645025" y="1535113"/>
            <a:ext cx="4041774" cy="639762"/>
          </a:xfrm>
        </p:spPr>
        <p:txBody>
          <a:bodyPr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6" name="Content Placeholder 5"/>
          <p:cNvSpPr>
            <a:spLocks noGrp="1"/>
          </p:cNvSpPr>
          <p:nvPr>
            <p:ph idx="4"/>
          </p:nvPr>
        </p:nvSpPr>
        <p:spPr>
          <a:xfrm>
            <a:off x="4645025" y="2174875"/>
            <a:ext cx="4041774" cy="3951288"/>
          </a:xfrm>
        </p:spPr>
        <p:txBody>
          <a:bodyPr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rtlCol="0"/>
          <a:lstStyle/>
          <a:p>
            <a:fld id="{E80CD0C2-A694-45F9-9F34-23144B71295D}" type="datetime1">
              <a:rPr/>
            </a:fld>
            <a:endParaRPr lang="en-US" dirty="0"/>
          </a:p>
        </p:txBody>
      </p:sp>
      <p:sp>
        <p:nvSpPr>
          <p:cNvPr id="8" name="Footer Placeholder 7"/>
          <p:cNvSpPr>
            <a:spLocks noGrp="1"/>
          </p:cNvSpPr>
          <p:nvPr>
            <p:ph type="ftr" sz="quarter" idx="11"/>
          </p:nvPr>
        </p:nvSpPr>
        <p:spPr/>
        <p:txBody>
          <a:bodyPr rtlCol="0"/>
          <a:lstStyle/>
          <a:p>
            <a:endParaRPr lang="en-US" dirty="0"/>
          </a:p>
        </p:txBody>
      </p:sp>
      <p:sp>
        <p:nvSpPr>
          <p:cNvPr id="9" name="Slide Number Placeholder 8"/>
          <p:cNvSpPr>
            <a:spLocks noGrp="1"/>
          </p:cNvSpPr>
          <p:nvPr>
            <p:ph type="sldNum" sz="quarter" idx="12"/>
          </p:nvPr>
        </p:nvSpPr>
        <p:spPr/>
        <p:txBody>
          <a:bodyPr rtlCol="0"/>
          <a:lstStyle/>
          <a:p>
            <a:fld id="{933BA008-26F3-417C-BAAA-7624DA6F2479}" type="slidenum">
              <a:rPr/>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endParaRPr lang="en-US" dirty="0"/>
          </a:p>
        </p:txBody>
      </p:sp>
      <p:sp>
        <p:nvSpPr>
          <p:cNvPr id="3" name="Date Placeholder 2"/>
          <p:cNvSpPr>
            <a:spLocks noGrp="1"/>
          </p:cNvSpPr>
          <p:nvPr>
            <p:ph type="dt" sz="half" idx="10"/>
          </p:nvPr>
        </p:nvSpPr>
        <p:spPr/>
        <p:txBody>
          <a:bodyPr rtlCol="0"/>
          <a:lstStyle/>
          <a:p>
            <a:fld id="{844C58F9-FBBC-4771-9184-8B44D96C7FB5}" type="datetime1">
              <a:rPr/>
            </a:fld>
            <a:endParaRPr lang="en-US" dirty="0"/>
          </a:p>
        </p:txBody>
      </p:sp>
      <p:sp>
        <p:nvSpPr>
          <p:cNvPr id="4" name="Footer Placeholder 3"/>
          <p:cNvSpPr>
            <a:spLocks noGrp="1"/>
          </p:cNvSpPr>
          <p:nvPr>
            <p:ph type="ftr" sz="quarter" idx="11"/>
          </p:nvPr>
        </p:nvSpPr>
        <p:spPr/>
        <p:txBody>
          <a:bodyPr rtlCol="0"/>
          <a:lstStyle/>
          <a:p>
            <a:endParaRPr lang="en-US" dirty="0"/>
          </a:p>
        </p:txBody>
      </p:sp>
      <p:sp>
        <p:nvSpPr>
          <p:cNvPr id="5" name="Slide Number Placeholder 4"/>
          <p:cNvSpPr>
            <a:spLocks noGrp="1"/>
          </p:cNvSpPr>
          <p:nvPr>
            <p:ph type="sldNum" sz="quarter" idx="12"/>
          </p:nvPr>
        </p:nvSpPr>
        <p:spPr/>
        <p:txBody>
          <a:bodyPr rtlCol="0"/>
          <a:lstStyle/>
          <a:p>
            <a:fld id="{808CC148-827F-4201-A09A-2E17242D6FB3}" type="slidenum">
              <a:rPr/>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fld id="{2C35241B-6D84-4FE7-A692-69D11D2D3FBE}" type="datetime1">
              <a:rPr/>
            </a:fld>
            <a:endParaRPr lang="en-US" dirty="0"/>
          </a:p>
        </p:txBody>
      </p:sp>
      <p:sp>
        <p:nvSpPr>
          <p:cNvPr id="3" name="Footer Placeholder 2"/>
          <p:cNvSpPr>
            <a:spLocks noGrp="1"/>
          </p:cNvSpPr>
          <p:nvPr>
            <p:ph type="ftr" sz="quarter" idx="11"/>
          </p:nvPr>
        </p:nvSpPr>
        <p:spPr/>
        <p:txBody>
          <a:bodyPr rtlCol="0"/>
          <a:lstStyle/>
          <a:p>
            <a:endParaRPr lang="en-US" dirty="0"/>
          </a:p>
        </p:txBody>
      </p:sp>
      <p:sp>
        <p:nvSpPr>
          <p:cNvPr id="4" name="Slide Number Placeholder 3"/>
          <p:cNvSpPr>
            <a:spLocks noGrp="1"/>
          </p:cNvSpPr>
          <p:nvPr>
            <p:ph type="sldNum" sz="quarter" idx="12"/>
          </p:nvPr>
        </p:nvSpPr>
        <p:spPr/>
        <p:txBody>
          <a:bodyPr rtlCol="0"/>
          <a:lstStyle/>
          <a:p>
            <a:fld id="{10A1B27A-7569-4EB7-AAFD-C153B5689D3C}" type="slidenum">
              <a:rPr/>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rtlCol="0" anchor="b"/>
          <a:lstStyle>
            <a:lvl1pPr lvl="0" algn="l">
              <a:defRPr lang="en-US" sz="2000" b="1" dirty="0">
                <a:latin typeface="+mj-lt"/>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49" cy="5853112"/>
          </a:xfrm>
        </p:spPr>
        <p:txBody>
          <a:bodyPr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vl6pPr lvl="5">
              <a:defRPr lang="en-US" sz="2000" dirty="0"/>
            </a:lvl6pPr>
            <a:lvl7pPr lvl="6">
              <a:defRPr lang="en-US" sz="2000" dirty="0"/>
            </a:lvl7pPr>
            <a:lvl8pPr lvl="7">
              <a:defRPr lang="en-US" sz="2000" dirty="0"/>
            </a:lvl8pPr>
            <a:lvl9pPr lvl="8">
              <a:defRPr lang="en-US" sz="20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idx="2"/>
          </p:nvPr>
        </p:nvSpPr>
        <p:spPr>
          <a:xfrm>
            <a:off x="457200" y="1435099"/>
            <a:ext cx="3008313" cy="4691063"/>
          </a:xfrm>
        </p:spPr>
        <p:txBody>
          <a:bodyPr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rtlCol="0"/>
          <a:lstStyle/>
          <a:p>
            <a:fld id="{DC763470-187F-4E72-B4FE-731A3B41EA41}" type="datetime1">
              <a:rPr/>
            </a:fld>
            <a:endParaRPr lang="en-US" dirty="0"/>
          </a:p>
        </p:txBody>
      </p:sp>
      <p:sp>
        <p:nvSpPr>
          <p:cNvPr id="6" name="Footer Placeholder 5"/>
          <p:cNvSpPr>
            <a:spLocks noGrp="1"/>
          </p:cNvSpPr>
          <p:nvPr>
            <p:ph type="ftr" sz="quarter" idx="11"/>
          </p:nvPr>
        </p:nvSpPr>
        <p:spPr/>
        <p:txBody>
          <a:bodyPr rtlCol="0"/>
          <a:lstStyle/>
          <a:p>
            <a:endParaRPr lang="en-US" dirty="0"/>
          </a:p>
        </p:txBody>
      </p:sp>
      <p:sp>
        <p:nvSpPr>
          <p:cNvPr id="7" name="Slide Number Placeholder 6"/>
          <p:cNvSpPr>
            <a:spLocks noGrp="1"/>
          </p:cNvSpPr>
          <p:nvPr>
            <p:ph type="sldNum" sz="quarter" idx="12"/>
          </p:nvPr>
        </p:nvSpPr>
        <p:spPr/>
        <p:txBody>
          <a:bodyPr rtlCol="0"/>
          <a:lstStyle/>
          <a:p>
            <a:fld id="{9CF5724E-B3F7-4361-A0E8-21A6C9AEAFDB}" type="slidenum">
              <a:rPr/>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rtlCol="0" anchor="b"/>
          <a:lstStyle>
            <a:lvl1pPr lvl="0" algn="l">
              <a:defRPr lang="en-US" sz="2000" b="1" dirty="0">
                <a:latin typeface="+mj-lt"/>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lstStyle>
            <a:lvl1pPr marL="0" lvl="0" indent="0">
              <a:buNone/>
              <a:defRPr lang="en-US" sz="3200" dirty="0"/>
            </a:lvl1pPr>
            <a:lvl2pPr marL="457200" lvl="1" indent="0">
              <a:buNone/>
              <a:defRPr lang="en-US" sz="2800" dirty="0"/>
            </a:lvl2pPr>
            <a:lvl3pPr marL="914400" lvl="2" indent="0">
              <a:buNone/>
              <a:defRPr lang="en-US" sz="2400" dirty="0"/>
            </a:lvl3pPr>
            <a:lvl4pPr marL="1371600" lvl="3" indent="0">
              <a:buNone/>
              <a:defRPr lang="en-US" sz="2000" dirty="0"/>
            </a:lvl4pPr>
            <a:lvl5pPr marL="1828800" lvl="4" indent="0">
              <a:buNone/>
              <a:defRPr lang="en-US" sz="2000" dirty="0"/>
            </a:lvl5pPr>
            <a:lvl6pPr marL="2286000" lvl="5" indent="0">
              <a:buNone/>
              <a:defRPr lang="en-US" sz="2000" dirty="0"/>
            </a:lvl6pPr>
            <a:lvl7pPr marL="2743200" lvl="6" indent="0">
              <a:buNone/>
              <a:defRPr lang="en-US" sz="2000" dirty="0"/>
            </a:lvl7pPr>
            <a:lvl8pPr marL="3200400" lvl="7" indent="0">
              <a:buNone/>
              <a:defRPr lang="en-US" sz="2000" dirty="0"/>
            </a:lvl8pPr>
            <a:lvl9pPr marL="3657600" lvl="8" indent="0">
              <a:buNone/>
              <a:defRPr lang="en-US" sz="2000" dirty="0"/>
            </a:lvl9pPr>
          </a:lstStyle>
          <a:p>
            <a:endParaRPr lang="en-US" dirty="0"/>
          </a:p>
        </p:txBody>
      </p:sp>
      <p:sp>
        <p:nvSpPr>
          <p:cNvPr id="4" name="Text Placeholder 3"/>
          <p:cNvSpPr>
            <a:spLocks noGrp="1"/>
          </p:cNvSpPr>
          <p:nvPr>
            <p:ph type="body" idx="2"/>
          </p:nvPr>
        </p:nvSpPr>
        <p:spPr>
          <a:xfrm>
            <a:off x="1792288" y="5367337"/>
            <a:ext cx="5486400" cy="804862"/>
          </a:xfrm>
        </p:spPr>
        <p:txBody>
          <a:bodyPr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rtlCol="0"/>
          <a:lstStyle/>
          <a:p>
            <a:fld id="{C0D06672-D0FE-42A0-BC0F-50DC364E9DFE}" type="datetime1">
              <a:rPr/>
            </a:fld>
            <a:endParaRPr lang="en-US" dirty="0"/>
          </a:p>
        </p:txBody>
      </p:sp>
      <p:sp>
        <p:nvSpPr>
          <p:cNvPr id="6" name="Footer Placeholder 5"/>
          <p:cNvSpPr>
            <a:spLocks noGrp="1"/>
          </p:cNvSpPr>
          <p:nvPr>
            <p:ph type="ftr" sz="quarter" idx="11"/>
          </p:nvPr>
        </p:nvSpPr>
        <p:spPr/>
        <p:txBody>
          <a:bodyPr rtlCol="0"/>
          <a:lstStyle/>
          <a:p>
            <a:endParaRPr lang="en-US" dirty="0"/>
          </a:p>
        </p:txBody>
      </p:sp>
      <p:sp>
        <p:nvSpPr>
          <p:cNvPr id="7" name="Slide Number Placeholder 6"/>
          <p:cNvSpPr>
            <a:spLocks noGrp="1"/>
          </p:cNvSpPr>
          <p:nvPr>
            <p:ph type="sldNum" sz="quarter" idx="12"/>
          </p:nvPr>
        </p:nvSpPr>
        <p:spPr/>
        <p:txBody>
          <a:bodyPr rtlCol="0"/>
          <a:lstStyle/>
          <a:p>
            <a:fld id="{9B83BAA2-902A-4404-B1D8-2D06842D1B01}" type="slidenum">
              <a:rPr/>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2"/>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lvl="0" algn="l">
              <a:defRPr lang="en-US" sz="1200" dirty="0">
                <a:solidFill>
                  <a:schemeClr val="tx1">
                    <a:tint val="75000"/>
                  </a:schemeClr>
                </a:solidFill>
              </a:defRPr>
            </a:lvl1pPr>
          </a:lstStyle>
          <a:p>
            <a:fld id="{84AF957A-1A76-4F1B-8FE1-D50F8AAF5257}" type="datetime1">
              <a:rPr/>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lvl="0" algn="ctr">
              <a:defRPr lang="en-US" sz="1200" dirty="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lvl="0" algn="r">
              <a:defRPr lang="en-US" sz="1200" dirty="0">
                <a:solidFill>
                  <a:schemeClr val="tx1">
                    <a:tint val="75000"/>
                  </a:schemeClr>
                </a:solidFill>
              </a:defRPr>
            </a:lvl1pPr>
          </a:lstStyle>
          <a:p>
            <a:fld id="{7FB1166C-77F5-4905-B647-92D5DF1CF902}" type="slidenum">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Font typeface="Arial" panose="020B0604020202020204"/>
        <a:buChar char="•"/>
        <a:defRPr lang="en-US" sz="3200" dirty="0">
          <a:solidFill>
            <a:schemeClr val="tx1"/>
          </a:solidFill>
          <a:latin typeface="+mn-lt"/>
        </a:defRPr>
      </a:lvl1pPr>
      <a:lvl2pPr marL="742950" lvl="1" indent="-285750" algn="l" rtl="0">
        <a:spcBef>
          <a:spcPct val="20000"/>
        </a:spcBef>
        <a:buFont typeface="Arial" panose="020B0604020202020204"/>
        <a:buChar char="–"/>
        <a:defRPr lang="en-US" sz="2800" dirty="0">
          <a:solidFill>
            <a:schemeClr val="tx1"/>
          </a:solidFill>
          <a:latin typeface="+mn-lt"/>
        </a:defRPr>
      </a:lvl2pPr>
      <a:lvl3pPr marL="1143000" lvl="2" indent="-228600" algn="l" rtl="0">
        <a:spcBef>
          <a:spcPct val="20000"/>
        </a:spcBef>
        <a:buFont typeface="Arial" panose="020B0604020202020204"/>
        <a:buChar char="•"/>
        <a:defRPr lang="en-US" sz="2400" dirty="0">
          <a:solidFill>
            <a:schemeClr val="tx1"/>
          </a:solidFill>
          <a:latin typeface="+mn-lt"/>
        </a:defRPr>
      </a:lvl3pPr>
      <a:lvl4pPr marL="1600200" lvl="3" indent="-228600" algn="l" rtl="0">
        <a:spcBef>
          <a:spcPct val="20000"/>
        </a:spcBef>
        <a:buFont typeface="Arial" panose="020B0604020202020204"/>
        <a:buChar char="–"/>
        <a:defRPr lang="en-US" sz="2000" dirty="0">
          <a:solidFill>
            <a:schemeClr val="tx1"/>
          </a:solidFill>
          <a:latin typeface="+mn-lt"/>
        </a:defRPr>
      </a:lvl4pPr>
      <a:lvl5pPr marL="2057400" lvl="4" indent="-228600" algn="l" rtl="0">
        <a:spcBef>
          <a:spcPct val="20000"/>
        </a:spcBef>
        <a:buFont typeface="Arial" panose="020B0604020202020204"/>
        <a:buChar char="»"/>
        <a:defRPr lang="en-US" sz="2000" dirty="0">
          <a:solidFill>
            <a:schemeClr val="tx1"/>
          </a:solidFill>
          <a:latin typeface="+mn-lt"/>
        </a:defRPr>
      </a:lvl5pPr>
      <a:lvl6pPr marL="2514600" lvl="5" indent="-228600" algn="l" rtl="0">
        <a:spcBef>
          <a:spcPct val="20000"/>
        </a:spcBef>
        <a:buFont typeface="Arial" panose="020B0604020202020204"/>
        <a:buChar char="•"/>
        <a:defRPr lang="en-US" sz="2000" dirty="0">
          <a:solidFill>
            <a:schemeClr val="tx1"/>
          </a:solidFill>
          <a:latin typeface="+mn-lt"/>
        </a:defRPr>
      </a:lvl6pPr>
      <a:lvl7pPr marL="2971800" lvl="6" indent="-228600" algn="l" rtl="0">
        <a:spcBef>
          <a:spcPct val="20000"/>
        </a:spcBef>
        <a:buFont typeface="Arial" panose="020B0604020202020204"/>
        <a:buChar char="•"/>
        <a:defRPr lang="en-US" sz="2000" dirty="0">
          <a:solidFill>
            <a:schemeClr val="tx1"/>
          </a:solidFill>
          <a:latin typeface="+mn-lt"/>
        </a:defRPr>
      </a:lvl7pPr>
      <a:lvl8pPr marL="3429000" lvl="7" indent="-228600" algn="l" rtl="0">
        <a:spcBef>
          <a:spcPct val="20000"/>
        </a:spcBef>
        <a:buFont typeface="Arial" panose="020B0604020202020204"/>
        <a:buChar char="•"/>
        <a:defRPr lang="en-US" sz="2000" dirty="0">
          <a:solidFill>
            <a:schemeClr val="tx1"/>
          </a:solidFill>
          <a:latin typeface="+mn-lt"/>
        </a:defRPr>
      </a:lvl8pPr>
      <a:lvl9pPr marL="3886200" lvl="8" indent="-228600" algn="l" rtl="0">
        <a:spcBef>
          <a:spcPct val="20000"/>
        </a:spcBef>
        <a:buFont typeface="Arial" panose="020B0604020202020204"/>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30" y="635"/>
            <a:ext cx="18506440" cy="1030033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1367" b="-46409"/>
            </a:stretch>
          </a:blipFill>
        </p:spPr>
        <p:txBody>
          <a:bodyPr rtlCol="0"/>
          <a:lstStyle/>
          <a:p>
            <a:endParaRPr lang="en-US" dirty="0"/>
          </a:p>
        </p:txBody>
      </p:sp>
      <p:sp>
        <p:nvSpPr>
          <p:cNvPr id="3" name="Freeform 4"/>
          <p:cNvSpPr/>
          <p:nvPr/>
        </p:nvSpPr>
        <p:spPr>
          <a:xfrm flipH="1" flipV="1">
            <a:off x="12964661" y="5238940"/>
            <a:ext cx="10066789" cy="8229600"/>
          </a:xfrm>
          <a:custGeom>
            <a:avLst/>
            <a:gdLst/>
            <a:ahLst/>
            <a:cxnLst/>
            <a:rect l="0" t="0" r="r" b="b"/>
            <a:pathLst>
              <a:path w="10066789" h="8229600">
                <a:moveTo>
                  <a:pt x="10066789" y="8229600"/>
                </a:moveTo>
                <a:lnTo>
                  <a:pt x="0" y="8229600"/>
                </a:lnTo>
                <a:lnTo>
                  <a:pt x="0" y="0"/>
                </a:lnTo>
                <a:lnTo>
                  <a:pt x="10066789" y="0"/>
                </a:lnTo>
                <a:lnTo>
                  <a:pt x="10066789" y="8229600"/>
                </a:lnTo>
                <a:close/>
              </a:path>
            </a:pathLst>
          </a:custGeom>
          <a:blipFill dpi="0" rotWithShape="1">
            <a:blip r:embed="rId2">
              <a:alphaModFix amt="31000"/>
            </a:blip>
            <a:stretch>
              <a:fillRect/>
            </a:stretch>
          </a:blipFill>
        </p:spPr>
        <p:txBody>
          <a:bodyPr rot="10800000" rtlCol="0"/>
          <a:lstStyle/>
          <a:p>
            <a:endParaRPr lang="en-US" dirty="0"/>
          </a:p>
        </p:txBody>
      </p:sp>
      <p:grpSp>
        <p:nvGrpSpPr>
          <p:cNvPr id="4" name="Group 5"/>
          <p:cNvGrpSpPr/>
          <p:nvPr/>
        </p:nvGrpSpPr>
        <p:grpSpPr>
          <a:xfrm>
            <a:off x="550602" y="1609725"/>
            <a:ext cx="4785952" cy="4785952"/>
            <a:chOff x="0" y="0"/>
            <a:chExt cx="812800" cy="812800"/>
          </a:xfrm>
        </p:grpSpPr>
        <p:sp>
          <p:nvSpPr>
            <p:cNvPr id="5" name="Freeform 6"/>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6" name="TextBox 7"/>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7" name="Group 8"/>
          <p:cNvGrpSpPr/>
          <p:nvPr/>
        </p:nvGrpSpPr>
        <p:grpSpPr>
          <a:xfrm rot="10310479">
            <a:off x="15591064" y="1724025"/>
            <a:ext cx="2229637" cy="2229637"/>
            <a:chOff x="0" y="0"/>
            <a:chExt cx="812800" cy="812800"/>
          </a:xfrm>
        </p:grpSpPr>
        <p:sp>
          <p:nvSpPr>
            <p:cNvPr id="8" name="Freeform 9"/>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9" name="TextBox 10"/>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10" name="Group 11"/>
          <p:cNvGrpSpPr/>
          <p:nvPr/>
        </p:nvGrpSpPr>
        <p:grpSpPr>
          <a:xfrm>
            <a:off x="17367862" y="1100865"/>
            <a:ext cx="399158" cy="63289"/>
            <a:chOff x="0" y="0"/>
            <a:chExt cx="105128" cy="16669"/>
          </a:xfrm>
        </p:grpSpPr>
        <p:sp>
          <p:nvSpPr>
            <p:cNvPr id="11" name="Freeform 12"/>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12" name="TextBox 13"/>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grpSp>
        <p:nvGrpSpPr>
          <p:cNvPr id="13" name="Group 14"/>
          <p:cNvGrpSpPr/>
          <p:nvPr/>
        </p:nvGrpSpPr>
        <p:grpSpPr>
          <a:xfrm>
            <a:off x="17367862" y="1243253"/>
            <a:ext cx="399158" cy="63289"/>
            <a:chOff x="0" y="0"/>
            <a:chExt cx="105128" cy="16669"/>
          </a:xfrm>
        </p:grpSpPr>
        <p:sp>
          <p:nvSpPr>
            <p:cNvPr id="14" name="Freeform 15"/>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15" name="TextBox 16"/>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16" name="Freeform 17"/>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3"/>
            <a:stretch>
              <a:fillRect/>
            </a:stretch>
          </a:blipFill>
        </p:spPr>
        <p:txBody>
          <a:bodyPr rtlCol="0"/>
          <a:lstStyle/>
          <a:p>
            <a:endParaRPr lang="en-US" dirty="0"/>
          </a:p>
        </p:txBody>
      </p:sp>
      <p:sp>
        <p:nvSpPr>
          <p:cNvPr id="17" name="TextBox 18"/>
          <p:cNvSpPr txBox="1"/>
          <p:nvPr/>
        </p:nvSpPr>
        <p:spPr>
          <a:xfrm>
            <a:off x="9067490" y="2552789"/>
            <a:ext cx="9091641" cy="961901"/>
          </a:xfrm>
          <a:prstGeom prst="rect">
            <a:avLst/>
          </a:prstGeom>
        </p:spPr>
        <p:txBody>
          <a:bodyPr lIns="0" tIns="0" rIns="0" bIns="0" rtlCol="0" anchor="t">
            <a:spAutoFit/>
          </a:bodyPr>
          <a:lstStyle/>
          <a:p>
            <a:pPr algn="l">
              <a:lnSpc>
                <a:spcPts val="7575"/>
              </a:lnSpc>
            </a:pPr>
            <a:r>
              <a:rPr lang="en-US" sz="10000" b="1" dirty="0">
                <a:solidFill>
                  <a:srgbClr val="58A2C9"/>
                </a:solidFill>
                <a:latin typeface="Averia Serif Libre" panose="02000603000000000004"/>
              </a:rPr>
              <a:t>Fast</a:t>
            </a:r>
            <a:r>
              <a:rPr lang="en-US" sz="10000" b="1" dirty="0">
                <a:solidFill>
                  <a:srgbClr val="3E67C8"/>
                </a:solidFill>
                <a:latin typeface="Averia Serif Libre" panose="02000603000000000004"/>
              </a:rPr>
              <a:t> </a:t>
            </a:r>
            <a:r>
              <a:rPr lang="en-US" sz="10000" b="1" dirty="0">
                <a:solidFill>
                  <a:srgbClr val="4E728B"/>
                </a:solidFill>
                <a:latin typeface="Averia Serif Libre" panose="02000603000000000004"/>
              </a:rPr>
              <a:t>Learn</a:t>
            </a:r>
            <a:endParaRPr lang="en-US" sz="10000" b="1" dirty="0">
              <a:solidFill>
                <a:srgbClr val="4E728B"/>
              </a:solidFill>
              <a:latin typeface="Averia Serif Libre" panose="02000603000000000004"/>
            </a:endParaRPr>
          </a:p>
        </p:txBody>
      </p:sp>
      <p:sp>
        <p:nvSpPr>
          <p:cNvPr id="18" name="TextBox 21"/>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20" name="TextBox 26"/>
          <p:cNvSpPr txBox="1"/>
          <p:nvPr/>
        </p:nvSpPr>
        <p:spPr>
          <a:xfrm>
            <a:off x="957213" y="9358745"/>
            <a:ext cx="1621099" cy="333608"/>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01</a:t>
            </a:r>
            <a:endParaRPr lang="en-US" sz="1865" b="1" dirty="0">
              <a:solidFill>
                <a:srgbClr val="006CCD"/>
              </a:solidFill>
              <a:latin typeface="Poppins Semi-Bold"/>
            </a:endParaRPr>
          </a:p>
        </p:txBody>
      </p:sp>
      <p:sp>
        <p:nvSpPr>
          <p:cNvPr id="22" name="Freeform 6"/>
          <p:cNvSpPr/>
          <p:nvPr/>
        </p:nvSpPr>
        <p:spPr>
          <a:xfrm>
            <a:off x="1752139" y="2601037"/>
            <a:ext cx="1765702" cy="1981909"/>
          </a:xfrm>
          <a:custGeom>
            <a:avLst/>
            <a:gdLst/>
            <a:ahLst/>
            <a:cxnLst/>
            <a:rect l="0" t="0" r="r" b="b"/>
            <a:pathLst>
              <a:path w="1765702" h="1981910">
                <a:moveTo>
                  <a:pt x="0" y="0"/>
                </a:moveTo>
                <a:lnTo>
                  <a:pt x="1765702" y="0"/>
                </a:lnTo>
                <a:lnTo>
                  <a:pt x="1765702" y="1981911"/>
                </a:lnTo>
                <a:lnTo>
                  <a:pt x="0" y="1981911"/>
                </a:lnTo>
                <a:lnTo>
                  <a:pt x="0" y="0"/>
                </a:lnTo>
                <a:close/>
              </a:path>
            </a:pathLst>
          </a:custGeom>
          <a:blipFill dpi="0" rotWithShape="1">
            <a:blip r:embed="rId4"/>
            <a:stretch>
              <a:fillRect/>
            </a:stretch>
          </a:blipFill>
        </p:spPr>
        <p:txBody>
          <a:bodyPr rtlCol="0"/>
          <a:lstStyle/>
          <a:p>
            <a:endParaRPr lang="en-US" dirty="0"/>
          </a:p>
        </p:txBody>
      </p:sp>
      <p:sp>
        <p:nvSpPr>
          <p:cNvPr id="23" name="Freeform 5"/>
          <p:cNvSpPr/>
          <p:nvPr/>
        </p:nvSpPr>
        <p:spPr>
          <a:xfrm>
            <a:off x="3810527" y="1771702"/>
            <a:ext cx="2551176" cy="4114800"/>
          </a:xfrm>
          <a:custGeom>
            <a:avLst/>
            <a:gdLst/>
            <a:ahLst/>
            <a:cxnLst/>
            <a:rect l="0" t="0" r="r" b="b"/>
            <a:pathLst>
              <a:path w="2551176" h="4114800">
                <a:moveTo>
                  <a:pt x="0" y="0"/>
                </a:moveTo>
                <a:lnTo>
                  <a:pt x="2551176" y="0"/>
                </a:lnTo>
                <a:lnTo>
                  <a:pt x="2551176" y="4114800"/>
                </a:lnTo>
                <a:lnTo>
                  <a:pt x="0" y="4114800"/>
                </a:lnTo>
                <a:lnTo>
                  <a:pt x="0" y="0"/>
                </a:lnTo>
                <a:close/>
              </a:path>
            </a:pathLst>
          </a:custGeom>
          <a:blipFill dpi="0" rotWithShape="1">
            <a:blip r:embed="rId5"/>
            <a:stretch>
              <a:fillRect/>
            </a:stretch>
          </a:blipFill>
        </p:spPr>
        <p:txBody>
          <a:bodyPr rtlCol="0"/>
          <a:lstStyle/>
          <a:p>
            <a:endParaRPr lang="en-US" dirty="0"/>
          </a:p>
        </p:txBody>
      </p:sp>
      <p:sp>
        <p:nvSpPr>
          <p:cNvPr id="24" name="Freeform 8"/>
          <p:cNvSpPr/>
          <p:nvPr/>
        </p:nvSpPr>
        <p:spPr>
          <a:xfrm>
            <a:off x="6780237" y="3703215"/>
            <a:ext cx="1765702" cy="1981909"/>
          </a:xfrm>
          <a:custGeom>
            <a:avLst/>
            <a:gdLst/>
            <a:ahLst/>
            <a:cxnLst/>
            <a:rect l="0" t="0" r="r" b="b"/>
            <a:pathLst>
              <a:path w="1765702" h="1981910">
                <a:moveTo>
                  <a:pt x="0" y="0"/>
                </a:moveTo>
                <a:lnTo>
                  <a:pt x="1765702" y="0"/>
                </a:lnTo>
                <a:lnTo>
                  <a:pt x="1765702" y="1981910"/>
                </a:lnTo>
                <a:lnTo>
                  <a:pt x="0" y="1981910"/>
                </a:lnTo>
                <a:lnTo>
                  <a:pt x="0" y="0"/>
                </a:lnTo>
                <a:close/>
              </a:path>
            </a:pathLst>
          </a:custGeom>
          <a:blipFill dpi="0" rotWithShape="1">
            <a:blip r:embed="rId4"/>
            <a:stretch>
              <a:fillRect/>
            </a:stretch>
          </a:blipFill>
        </p:spPr>
        <p:txBody>
          <a:bodyPr rtlCol="0"/>
          <a:lstStyle/>
          <a:p>
            <a:endParaRPr lang="en-US" dirty="0"/>
          </a:p>
        </p:txBody>
      </p:sp>
      <p:sp>
        <p:nvSpPr>
          <p:cNvPr id="25" name="Freeform 4"/>
          <p:cNvSpPr/>
          <p:nvPr/>
        </p:nvSpPr>
        <p:spPr>
          <a:xfrm>
            <a:off x="423985" y="5071962"/>
            <a:ext cx="7348415" cy="3984604"/>
          </a:xfrm>
          <a:custGeom>
            <a:avLst/>
            <a:gdLst/>
            <a:ahLst/>
            <a:cxnLst/>
            <a:rect l="0" t="0" r="r" b="b"/>
            <a:pathLst>
              <a:path w="6393051" h="4114800">
                <a:moveTo>
                  <a:pt x="0" y="0"/>
                </a:moveTo>
                <a:lnTo>
                  <a:pt x="6393052" y="0"/>
                </a:lnTo>
                <a:lnTo>
                  <a:pt x="6393052" y="4114800"/>
                </a:lnTo>
                <a:lnTo>
                  <a:pt x="0" y="4114800"/>
                </a:lnTo>
                <a:lnTo>
                  <a:pt x="0" y="0"/>
                </a:lnTo>
                <a:close/>
              </a:path>
            </a:pathLst>
          </a:custGeom>
          <a:blipFill dpi="0" rotWithShape="1">
            <a:blip r:embed="rId6"/>
            <a:stretch>
              <a:fillRect/>
            </a:stretch>
          </a:blipFill>
        </p:spPr>
        <p:txBody>
          <a:bodyPr rtlCol="0"/>
          <a:lstStyle/>
          <a:p>
            <a:endParaRPr lang="en-US" dirty="0"/>
          </a:p>
        </p:txBody>
      </p:sp>
      <p:sp>
        <p:nvSpPr>
          <p:cNvPr id="26" name="TextBox 25"/>
          <p:cNvSpPr txBox="1"/>
          <p:nvPr/>
        </p:nvSpPr>
        <p:spPr>
          <a:xfrm>
            <a:off x="9067800" y="4314190"/>
            <a:ext cx="6850380" cy="2752090"/>
          </a:xfrm>
          <a:prstGeom prst="rect">
            <a:avLst/>
          </a:prstGeom>
        </p:spPr>
        <p:txBody>
          <a:bodyPr lIns="95250" tIns="47625" rIns="95250" bIns="47625" rtlCol="0">
            <a:noAutofit/>
          </a:bodyPr>
          <a:lstStyle/>
          <a:p>
            <a:pPr algn="l" rtl="0">
              <a:lnSpc>
                <a:spcPct val="150000"/>
              </a:lnSpc>
              <a:spcBef>
                <a:spcPts val="0"/>
              </a:spcBef>
              <a:spcAft>
                <a:spcPts val="0"/>
              </a:spcAft>
              <a:defRPr lang="en-US" sz="1400" dirty="0">
                <a:solidFill>
                  <a:schemeClr val="tx1"/>
                </a:solidFill>
                <a:latin typeface="Calibri" panose="020F0502020204030204"/>
              </a:defRPr>
            </a:pPr>
            <a:r>
              <a:rPr lang="en-US" sz="3600" b="1" dirty="0">
                <a:solidFill>
                  <a:srgbClr val="3E67C8"/>
                </a:solidFill>
                <a:latin typeface="Arial" panose="020B0604020202020204" pitchFamily="34" charset="0"/>
                <a:cs typeface="Arial" panose="020B0604020202020204" pitchFamily="34" charset="0"/>
              </a:rPr>
              <a:t>Giảng viên :</a:t>
            </a:r>
            <a:r>
              <a:rPr lang="vi-VN" altLang="en-US" sz="3600" b="1" dirty="0">
                <a:solidFill>
                  <a:srgbClr val="3E67C8"/>
                </a:solidFill>
                <a:latin typeface="Arial" panose="020B0604020202020204" pitchFamily="34" charset="0"/>
                <a:cs typeface="Arial" panose="020B0604020202020204" pitchFamily="34" charset="0"/>
              </a:rPr>
              <a:t> Lê Hồng Quân</a:t>
            </a:r>
            <a:endParaRPr lang="vi-VN" altLang="en-US" sz="3600" b="1" dirty="0">
              <a:solidFill>
                <a:srgbClr val="3E67C8"/>
              </a:solidFill>
              <a:latin typeface="Arial" panose="020B0604020202020204" pitchFamily="34" charset="0"/>
              <a:cs typeface="Arial" panose="020B0604020202020204" pitchFamily="34" charset="0"/>
            </a:endParaRPr>
          </a:p>
          <a:p>
            <a:pPr algn="l" rtl="0">
              <a:lnSpc>
                <a:spcPct val="150000"/>
              </a:lnSpc>
              <a:spcBef>
                <a:spcPts val="0"/>
              </a:spcBef>
              <a:spcAft>
                <a:spcPts val="0"/>
              </a:spcAft>
              <a:defRPr lang="en-US" sz="1400" dirty="0">
                <a:solidFill>
                  <a:schemeClr val="tx1"/>
                </a:solidFill>
                <a:latin typeface="Calibri" panose="020F0502020204030204"/>
              </a:defRPr>
            </a:pPr>
            <a:r>
              <a:rPr lang="vi-VN" altLang="en-US" sz="3600" b="1" dirty="0">
                <a:solidFill>
                  <a:srgbClr val="3E67C8"/>
                </a:solidFill>
                <a:latin typeface="Arial" panose="020B0604020202020204" pitchFamily="34" charset="0"/>
                <a:cs typeface="Arial" panose="020B0604020202020204" pitchFamily="34" charset="0"/>
              </a:rPr>
              <a:t>Học viên: Trần Thế Quân</a:t>
            </a:r>
            <a:endParaRPr lang="vi-VN" altLang="en-US" sz="3600" b="1" dirty="0">
              <a:solidFill>
                <a:srgbClr val="3E67C8"/>
              </a:solidFill>
              <a:latin typeface="Arial" panose="020B0604020202020204" pitchFamily="34" charset="0"/>
              <a:cs typeface="Arial" panose="020B0604020202020204" pitchFamily="34" charset="0"/>
            </a:endParaRPr>
          </a:p>
          <a:p>
            <a:pPr algn="l" rtl="0">
              <a:lnSpc>
                <a:spcPct val="150000"/>
              </a:lnSpc>
              <a:spcBef>
                <a:spcPts val="0"/>
              </a:spcBef>
              <a:spcAft>
                <a:spcPts val="0"/>
              </a:spcAft>
              <a:defRPr lang="en-US" sz="1400" dirty="0">
                <a:solidFill>
                  <a:schemeClr val="tx1"/>
                </a:solidFill>
                <a:latin typeface="Calibri" panose="020F0502020204030204"/>
              </a:defRPr>
            </a:pPr>
            <a:r>
              <a:rPr lang="vi-VN" altLang="en-US" sz="3600" b="1" dirty="0">
                <a:solidFill>
                  <a:srgbClr val="3E67C8"/>
                </a:solidFill>
                <a:latin typeface="Arial" panose="020B0604020202020204" pitchFamily="34" charset="0"/>
                <a:cs typeface="Arial" panose="020B0604020202020204" pitchFamily="34" charset="0"/>
              </a:rPr>
              <a:t>Lớp: JW0524E</a:t>
            </a:r>
            <a:endParaRPr lang="vi-VN" altLang="en-US" sz="3600" b="1" dirty="0">
              <a:solidFill>
                <a:srgbClr val="3E67C8"/>
              </a:solidFill>
              <a:latin typeface="Arial" panose="020B0604020202020204" pitchFamily="34" charset="0"/>
              <a:cs typeface="Arial" panose="020B0604020202020204" pitchFamily="34" charset="0"/>
            </a:endParaRPr>
          </a:p>
        </p:txBody>
      </p:sp>
      <p:pic>
        <p:nvPicPr>
          <p:cNvPr id="21" name="Graphic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00" y="52705"/>
            <a:ext cx="2505075" cy="1254125"/>
          </a:xfrm>
          <a:prstGeom prst="rect">
            <a:avLst/>
          </a:prstGeom>
        </p:spPr>
      </p:pic>
      <p:sp>
        <p:nvSpPr>
          <p:cNvPr id="28" name="TextBox 18"/>
          <p:cNvSpPr txBox="1"/>
          <p:nvPr/>
        </p:nvSpPr>
        <p:spPr>
          <a:xfrm>
            <a:off x="9143690" y="3343364"/>
            <a:ext cx="9091641" cy="970915"/>
          </a:xfrm>
          <a:prstGeom prst="rect">
            <a:avLst/>
          </a:prstGeom>
        </p:spPr>
        <p:txBody>
          <a:bodyPr lIns="0" tIns="0" rIns="0" bIns="0" rtlCol="0" anchor="t">
            <a:spAutoFit/>
          </a:bodyPr>
          <a:p>
            <a:pPr algn="l">
              <a:lnSpc>
                <a:spcPts val="7575"/>
              </a:lnSpc>
            </a:pPr>
            <a:r>
              <a:rPr lang="vi-VN" altLang="en-US" sz="4000" b="1" dirty="0">
                <a:solidFill>
                  <a:srgbClr val="4E728B"/>
                </a:solidFill>
                <a:latin typeface="Arial" panose="020B0604020202020204" pitchFamily="34" charset="0"/>
                <a:cs typeface="Arial" panose="020B0604020202020204" pitchFamily="34" charset="0"/>
              </a:rPr>
              <a:t>Website Bán Và Quản Lý Khóa học</a:t>
            </a:r>
            <a:endParaRPr lang="vi-VN" altLang="en-US" sz="4000" b="1" dirty="0">
              <a:solidFill>
                <a:srgbClr val="4E728B"/>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30" y="0"/>
            <a:ext cx="1837055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67862" y="1243253"/>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2"/>
          <p:cNvGrpSpPr/>
          <p:nvPr/>
        </p:nvGrpSpPr>
        <p:grpSpPr>
          <a:xfrm>
            <a:off x="314601" y="1819275"/>
            <a:ext cx="495871" cy="407555"/>
            <a:chOff x="0" y="0"/>
            <a:chExt cx="812800" cy="812800"/>
          </a:xfrm>
        </p:grpSpPr>
        <p:sp>
          <p:nvSpPr>
            <p:cNvPr id="12" name="Freeform 13"/>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4"/>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5" name="Freeform 16"/>
          <p:cNvSpPr/>
          <p:nvPr/>
        </p:nvSpPr>
        <p:spPr>
          <a:xfrm>
            <a:off x="1145540" y="1380490"/>
            <a:ext cx="8898890" cy="1444625"/>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7"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0"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1"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2"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a:t>
            </a:r>
            <a:r>
              <a:rPr lang="vi-VN" altLang="en-US" sz="1865" b="1" dirty="0">
                <a:solidFill>
                  <a:srgbClr val="006CCD"/>
                </a:solidFill>
                <a:latin typeface="Poppins Semi-Bold"/>
              </a:rPr>
              <a:t>10</a:t>
            </a:r>
            <a:endParaRPr lang="vi-VN" altLang="en-US" sz="1865" b="1" dirty="0">
              <a:solidFill>
                <a:srgbClr val="006CCD"/>
              </a:solidFill>
              <a:latin typeface="Poppins Semi-Bold"/>
            </a:endParaRPr>
          </a:p>
        </p:txBody>
      </p:sp>
      <p:sp>
        <p:nvSpPr>
          <p:cNvPr id="24" name="TextBox 25"/>
          <p:cNvSpPr txBox="1"/>
          <p:nvPr/>
        </p:nvSpPr>
        <p:spPr>
          <a:xfrm>
            <a:off x="1472946" y="1181100"/>
            <a:ext cx="6327066" cy="1402080"/>
          </a:xfrm>
          <a:prstGeom prst="rect">
            <a:avLst/>
          </a:prstGeom>
        </p:spPr>
        <p:txBody>
          <a:bodyPr lIns="0" tIns="0" rIns="0" bIns="0" rtlCol="0" anchor="t">
            <a:spAutoFit/>
          </a:bodyPr>
          <a:lstStyle/>
          <a:p>
            <a:pPr algn="l">
              <a:lnSpc>
                <a:spcPts val="7575"/>
              </a:lnSpc>
            </a:pPr>
            <a:r>
              <a:rPr lang="en-US" sz="3600" b="1" dirty="0">
                <a:solidFill>
                  <a:schemeClr val="tx1"/>
                </a:solidFill>
                <a:latin typeface="Arial" panose="020B0604020202020204" pitchFamily="34" charset="0"/>
                <a:cs typeface="Arial" panose="020B0604020202020204" pitchFamily="34" charset="0"/>
              </a:rPr>
              <a:t>III. </a:t>
            </a:r>
            <a:r>
              <a:rPr lang="vi-VN" altLang="en-US" sz="3600" b="1" dirty="0">
                <a:solidFill>
                  <a:schemeClr val="tx1"/>
                </a:solidFill>
                <a:latin typeface="Arial" panose="020B0604020202020204" pitchFamily="34" charset="0"/>
                <a:cs typeface="Arial" panose="020B0604020202020204" pitchFamily="34" charset="0"/>
              </a:rPr>
              <a:t>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1. Chứng năng cho học viên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6"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7" name="TextBox 35"/>
          <p:cNvSpPr txBox="1"/>
          <p:nvPr/>
        </p:nvSpPr>
        <p:spPr>
          <a:xfrm>
            <a:off x="468153" y="8423005"/>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3"/>
          <a:stretch>
            <a:fillRect/>
          </a:stretch>
        </p:blipFill>
        <p:spPr>
          <a:xfrm>
            <a:off x="6633914" y="76200"/>
            <a:ext cx="3344789" cy="1607972"/>
          </a:xfrm>
          <a:prstGeom prst="rect">
            <a:avLst/>
          </a:prstGeom>
          <a:noFill/>
        </p:spPr>
      </p:pic>
      <p:sp>
        <p:nvSpPr>
          <p:cNvPr id="33" name="Text Box 32"/>
          <p:cNvSpPr txBox="1"/>
          <p:nvPr/>
        </p:nvSpPr>
        <p:spPr>
          <a:xfrm>
            <a:off x="1371600" y="3238500"/>
            <a:ext cx="8833485" cy="576199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hồ sơ cá nhân</a:t>
            </a:r>
            <a:endParaRPr lang="en-US" sz="2800" b="1">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Thông tin cá nhân cần cập nhật (địa chỉ, số điện thoại).</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Xác nhận thông tin đã được cập nhật.</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nhận thông tin cập nhật, kiểm tra tính hợp lệ và lưu lại trong cơ sở dữ liệu.</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Dữ liệu cần lưu trữ: Hồ sơ cá nhân của học viên.</a:t>
            </a:r>
            <a:endParaRPr lang="en-US" sz="2800">
              <a:solidFill>
                <a:schemeClr val="tx2"/>
              </a:solidFill>
              <a:latin typeface="Arial" panose="020B0604020202020204" pitchFamily="34" charset="0"/>
              <a:cs typeface="Arial" panose="020B0604020202020204" pitchFamily="34" charset="0"/>
            </a:endParaRPr>
          </a:p>
        </p:txBody>
      </p:sp>
      <p:pic>
        <p:nvPicPr>
          <p:cNvPr id="16" name="Picture 8"/>
          <p:cNvPicPr>
            <a:picLocks noChangeAspect="1"/>
          </p:cNvPicPr>
          <p:nvPr/>
        </p:nvPicPr>
        <p:blipFill>
          <a:blip r:embed="rId4"/>
          <a:srcRect l="1175" b="8567"/>
          <a:stretch>
            <a:fillRect/>
          </a:stretch>
        </p:blipFill>
        <p:spPr>
          <a:xfrm>
            <a:off x="11201400" y="2705100"/>
            <a:ext cx="5968365" cy="631063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1</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9144000" y="2579370"/>
            <a:ext cx="8833485" cy="6073775"/>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người dùng</a:t>
            </a: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Thông tin người dùng (thêm, sửa, xóa, tìm kiếm).</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Danh sách người dùng hệ thống, thông báo cập nhật.</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cho phép quản trị viên thực hiện các thao tác quản lý người dùng và lưu vào cơ sở dữ liệu.</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Dữ liệu cần lưu trữ: </a:t>
            </a:r>
            <a:r>
              <a:rPr lang="vi-VN" altLang="en-US" sz="2800">
                <a:solidFill>
                  <a:schemeClr val="tx2"/>
                </a:solidFill>
                <a:latin typeface="Arial" panose="020B0604020202020204" pitchFamily="34" charset="0"/>
                <a:cs typeface="Arial" panose="020B0604020202020204" pitchFamily="34" charset="0"/>
              </a:rPr>
              <a:t>email</a:t>
            </a:r>
            <a:r>
              <a:rPr lang="en-US" sz="2800">
                <a:solidFill>
                  <a:schemeClr val="tx2"/>
                </a:solidFill>
                <a:latin typeface="Arial" panose="020B0604020202020204" pitchFamily="34" charset="0"/>
                <a:cs typeface="Arial" panose="020B0604020202020204" pitchFamily="34" charset="0"/>
              </a:rPr>
              <a:t>, </a:t>
            </a:r>
            <a:r>
              <a:rPr lang="vi-VN" altLang="en-US" sz="2800">
                <a:solidFill>
                  <a:schemeClr val="tx2"/>
                </a:solidFill>
                <a:latin typeface="Arial" panose="020B0604020202020204" pitchFamily="34" charset="0"/>
                <a:cs typeface="Arial" panose="020B0604020202020204" pitchFamily="34" charset="0"/>
              </a:rPr>
              <a:t>password</a:t>
            </a:r>
            <a:r>
              <a:rPr lang="en-US" sz="2800">
                <a:solidFill>
                  <a:schemeClr val="tx2"/>
                </a:solidFill>
                <a:latin typeface="Arial" panose="020B0604020202020204" pitchFamily="34" charset="0"/>
                <a:cs typeface="Arial" panose="020B0604020202020204" pitchFamily="34" charset="0"/>
              </a:rPr>
              <a:t>.</a:t>
            </a:r>
            <a:endParaRPr lang="en-US" sz="2800">
              <a:solidFill>
                <a:schemeClr val="tx2"/>
              </a:solidFill>
              <a:latin typeface="Arial" panose="020B0604020202020204" pitchFamily="34" charset="0"/>
              <a:cs typeface="Arial" panose="020B0604020202020204" pitchFamily="34" charset="0"/>
            </a:endParaRPr>
          </a:p>
        </p:txBody>
      </p:sp>
      <p:pic>
        <p:nvPicPr>
          <p:cNvPr id="27" name="Picture 17"/>
          <p:cNvPicPr>
            <a:picLocks noChangeAspect="1"/>
          </p:cNvPicPr>
          <p:nvPr/>
        </p:nvPicPr>
        <p:blipFill>
          <a:blip r:embed="rId4"/>
          <a:srcRect l="364"/>
          <a:stretch>
            <a:fillRect/>
          </a:stretch>
        </p:blipFill>
        <p:spPr>
          <a:xfrm>
            <a:off x="762000" y="3619500"/>
            <a:ext cx="7446645" cy="4073525"/>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2</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9906000" y="3390900"/>
            <a:ext cx="7230745" cy="4035425"/>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đơn hàng</a:t>
            </a: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cập nhật, thay đổi.</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Trạng thái thay đổi của đơn hàng.</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cho phép Admin cập nhật đơn hàng và lưu thay đổi.</a:t>
            </a:r>
            <a:endParaRPr lang="en-US" sz="2800">
              <a:solidFill>
                <a:schemeClr val="tx2"/>
              </a:solidFill>
              <a:latin typeface="Arial" panose="020B0604020202020204" pitchFamily="34" charset="0"/>
              <a:cs typeface="Arial" panose="020B0604020202020204" pitchFamily="34" charset="0"/>
            </a:endParaRPr>
          </a:p>
        </p:txBody>
      </p:sp>
      <p:pic>
        <p:nvPicPr>
          <p:cNvPr id="31" name="Picture 21"/>
          <p:cNvPicPr>
            <a:picLocks noChangeAspect="1"/>
          </p:cNvPicPr>
          <p:nvPr/>
        </p:nvPicPr>
        <p:blipFill>
          <a:blip r:embed="rId4"/>
          <a:srcRect l="759"/>
          <a:stretch>
            <a:fillRect/>
          </a:stretch>
        </p:blipFill>
        <p:spPr>
          <a:xfrm>
            <a:off x="1132205" y="3238500"/>
            <a:ext cx="7876540" cy="425958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3</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1143000" y="3315335"/>
            <a:ext cx="8509635" cy="417957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khóa học</a:t>
            </a:r>
            <a:endParaRPr lang="en-US" sz="2800" b="1">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r>
              <a:rPr lang="en-US" sz="2800">
                <a:solidFill>
                  <a:schemeClr val="tx2"/>
                </a:solidFill>
                <a:latin typeface="Arial" panose="020B0604020202020204" pitchFamily="34" charset="0"/>
                <a:cs typeface="Arial" panose="020B0604020202020204" pitchFamily="34" charset="0"/>
              </a:rPr>
              <a:t>    </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Thêm, sửa, xóa khóa học.</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r>
              <a:rPr lang="en-US" sz="2800">
                <a:solidFill>
                  <a:schemeClr val="tx2"/>
                </a:solidFill>
                <a:latin typeface="Arial" panose="020B0604020202020204" pitchFamily="34" charset="0"/>
                <a:cs typeface="Arial" panose="020B0604020202020204" pitchFamily="34" charset="0"/>
              </a:rPr>
              <a:t> </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Trạng thái thay đổi của của khóa học</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r>
              <a:rPr lang="en-US" sz="2800">
                <a:solidFill>
                  <a:schemeClr val="tx2"/>
                </a:solidFill>
                <a:latin typeface="Arial" panose="020B0604020202020204" pitchFamily="34" charset="0"/>
                <a:cs typeface="Arial" panose="020B0604020202020204" pitchFamily="34" charset="0"/>
              </a:rPr>
              <a:t>    </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cho phép Admin cập nhật, xóa, và lưu thay đổi thông tin các khóa học</a:t>
            </a:r>
            <a:endParaRPr lang="en-US" sz="2800">
              <a:solidFill>
                <a:schemeClr val="tx2"/>
              </a:solidFill>
              <a:latin typeface="Arial" panose="020B0604020202020204" pitchFamily="34" charset="0"/>
              <a:cs typeface="Arial" panose="020B0604020202020204" pitchFamily="34" charset="0"/>
            </a:endParaRPr>
          </a:p>
        </p:txBody>
      </p:sp>
      <p:pic>
        <p:nvPicPr>
          <p:cNvPr id="30" name="Picture 20"/>
          <p:cNvPicPr>
            <a:picLocks noChangeAspect="1"/>
          </p:cNvPicPr>
          <p:nvPr/>
        </p:nvPicPr>
        <p:blipFill>
          <a:blip r:embed="rId4"/>
          <a:stretch>
            <a:fillRect/>
          </a:stretch>
        </p:blipFill>
        <p:spPr>
          <a:xfrm>
            <a:off x="10046970" y="3467100"/>
            <a:ext cx="7705090" cy="410464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4</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1143000" y="3315335"/>
            <a:ext cx="8509635" cy="417957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giỏ hàng</a:t>
            </a: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cập nhật, thay đổi.</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Trạng thái thay đổi của giỏ hàng.</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cho phép Admin cập nhật giỏ hàng và lưu thay đổi.</a:t>
            </a:r>
            <a:endParaRPr lang="en-US" sz="2800">
              <a:solidFill>
                <a:schemeClr val="tx2"/>
              </a:solidFill>
              <a:latin typeface="Arial" panose="020B0604020202020204" pitchFamily="34" charset="0"/>
              <a:cs typeface="Arial" panose="020B0604020202020204" pitchFamily="34" charset="0"/>
            </a:endParaRPr>
          </a:p>
        </p:txBody>
      </p:sp>
      <p:pic>
        <p:nvPicPr>
          <p:cNvPr id="32" name="Picture 22"/>
          <p:cNvPicPr>
            <a:picLocks noChangeAspect="1"/>
          </p:cNvPicPr>
          <p:nvPr/>
        </p:nvPicPr>
        <p:blipFill>
          <a:blip r:embed="rId4"/>
          <a:srcRect l="267"/>
          <a:stretch>
            <a:fillRect/>
          </a:stretch>
        </p:blipFill>
        <p:spPr>
          <a:xfrm>
            <a:off x="10156190" y="3075305"/>
            <a:ext cx="7524750" cy="405892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5</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9677400" y="3472815"/>
            <a:ext cx="7734300" cy="417957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Quản lý danh mục</a:t>
            </a: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Thêm, sửa, xóa khóa học.</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Trạng thoái thay đổi của các danh mục.</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ly:Hệ thống cho phép Admin cập nhật, xóa và lưu thay đổi thông tin các danh mục.</a:t>
            </a:r>
            <a:endParaRPr lang="en-US" sz="2800">
              <a:solidFill>
                <a:schemeClr val="tx2"/>
              </a:solidFill>
              <a:latin typeface="Arial" panose="020B0604020202020204" pitchFamily="34" charset="0"/>
              <a:cs typeface="Arial" panose="020B0604020202020204" pitchFamily="34" charset="0"/>
            </a:endParaRPr>
          </a:p>
        </p:txBody>
      </p:sp>
      <p:pic>
        <p:nvPicPr>
          <p:cNvPr id="29" name="Picture 19"/>
          <p:cNvPicPr>
            <a:picLocks noChangeAspect="1"/>
          </p:cNvPicPr>
          <p:nvPr/>
        </p:nvPicPr>
        <p:blipFill>
          <a:blip r:embed="rId4"/>
          <a:srcRect l="396" t="1057"/>
          <a:stretch>
            <a:fillRect/>
          </a:stretch>
        </p:blipFill>
        <p:spPr>
          <a:xfrm>
            <a:off x="1371600" y="3695700"/>
            <a:ext cx="7193280" cy="390525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395"/>
            <a:ext cx="18288000" cy="1041336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52930" y="958472"/>
            <a:ext cx="414089" cy="348072"/>
            <a:chOff x="-3933" y="-74999"/>
            <a:chExt cx="109061" cy="91678"/>
          </a:xfrm>
        </p:grpSpPr>
        <p:sp>
          <p:nvSpPr>
            <p:cNvPr id="7" name="Freeform 7"/>
            <p:cNvSpPr/>
            <p:nvPr/>
          </p:nvSpPr>
          <p:spPr>
            <a:xfrm>
              <a:off x="-3932" y="-75004"/>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5"/>
          <p:cNvGrpSpPr/>
          <p:nvPr/>
        </p:nvGrpSpPr>
        <p:grpSpPr>
          <a:xfrm>
            <a:off x="3282315" y="531495"/>
            <a:ext cx="8909050" cy="1214120"/>
            <a:chOff x="0" y="0"/>
            <a:chExt cx="2407649" cy="158202"/>
          </a:xfrm>
        </p:grpSpPr>
        <p:sp>
          <p:nvSpPr>
            <p:cNvPr id="12"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4"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5"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6"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7"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6</a:t>
            </a:r>
            <a:endParaRPr lang="vi-VN" altLang="en-US" sz="1865" b="1" dirty="0">
              <a:solidFill>
                <a:srgbClr val="006CCD"/>
              </a:solidFill>
              <a:latin typeface="Poppins Semi-Bold"/>
            </a:endParaRPr>
          </a:p>
        </p:txBody>
      </p:sp>
      <p:sp>
        <p:nvSpPr>
          <p:cNvPr id="20" name="TextBox 24"/>
          <p:cNvSpPr txBox="1"/>
          <p:nvPr/>
        </p:nvSpPr>
        <p:spPr>
          <a:xfrm>
            <a:off x="1132346" y="3909530"/>
            <a:ext cx="7519102"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Arial" panose="020B0604020202020204" pitchFamily="34" charset="0"/>
              <a:cs typeface="Arial" panose="020B0604020202020204" pitchFamily="34" charset="0"/>
            </a:endParaRPr>
          </a:p>
        </p:txBody>
      </p:sp>
      <p:sp>
        <p:nvSpPr>
          <p:cNvPr id="21" name="TextBox 25"/>
          <p:cNvSpPr txBox="1"/>
          <p:nvPr/>
        </p:nvSpPr>
        <p:spPr>
          <a:xfrm>
            <a:off x="3730437" y="267004"/>
            <a:ext cx="7365616" cy="1402080"/>
          </a:xfrm>
          <a:prstGeom prst="rect">
            <a:avLst/>
          </a:prstGeom>
        </p:spPr>
        <p:txBody>
          <a:bodyPr lIns="0" tIns="0" rIns="0" bIns="0" rtlCol="0" anchor="t">
            <a:spAutoFit/>
          </a:bodyPr>
          <a:lstStyle/>
          <a:p>
            <a:pPr algn="l">
              <a:lnSpc>
                <a:spcPts val="7575"/>
              </a:lnSpc>
            </a:pPr>
            <a:r>
              <a:rPr lang="vi-VN" altLang="en-US" sz="3600" b="1" dirty="0">
                <a:solidFill>
                  <a:schemeClr val="tx1"/>
                </a:solidFill>
                <a:latin typeface="Arial" panose="020B0604020202020204" pitchFamily="34" charset="0"/>
                <a:cs typeface="Arial" panose="020B0604020202020204" pitchFamily="34" charset="0"/>
              </a:rPr>
              <a:t>III. 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2. Chức năng cho Admin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3"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4" name="TextBox 35"/>
          <p:cNvSpPr txBox="1"/>
          <p:nvPr/>
        </p:nvSpPr>
        <p:spPr>
          <a:xfrm>
            <a:off x="468153" y="8394783"/>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3"/>
          <a:stretch>
            <a:fillRect/>
          </a:stretch>
        </p:blipFill>
        <p:spPr>
          <a:xfrm>
            <a:off x="102460" y="0"/>
            <a:ext cx="8331708" cy="2788853"/>
          </a:xfrm>
          <a:prstGeom prst="rect">
            <a:avLst/>
          </a:prstGeom>
          <a:noFill/>
        </p:spPr>
      </p:pic>
      <p:sp>
        <p:nvSpPr>
          <p:cNvPr id="33" name="Text Box 32"/>
          <p:cNvSpPr txBox="1"/>
          <p:nvPr/>
        </p:nvSpPr>
        <p:spPr>
          <a:xfrm>
            <a:off x="1524000" y="3238500"/>
            <a:ext cx="7734300" cy="573913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Báo cáo thống kê</a:t>
            </a:r>
            <a:endParaRPr lang="en-US" sz="2800" b="1">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Thông tin các khóa học được bán trong tuần, tháng, quý và năm.</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Báo cáo, thống kê dành số bán ra của các khóa học trong tuần, tháng, quý và năm.</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cho phép Admin câp nhập thông tin khóa học bán ra và thống kê báo cáo.</a:t>
            </a:r>
            <a:endParaRPr lang="en-US" sz="2800">
              <a:solidFill>
                <a:schemeClr val="tx2"/>
              </a:solidFill>
              <a:latin typeface="Arial" panose="020B0604020202020204" pitchFamily="34" charset="0"/>
              <a:cs typeface="Arial" panose="020B0604020202020204" pitchFamily="34" charset="0"/>
            </a:endParaRPr>
          </a:p>
        </p:txBody>
      </p:sp>
      <p:pic>
        <p:nvPicPr>
          <p:cNvPr id="10" name="Picture 1"/>
          <p:cNvPicPr>
            <a:picLocks noChangeAspect="1"/>
          </p:cNvPicPr>
          <p:nvPr/>
        </p:nvPicPr>
        <p:blipFill>
          <a:blip r:embed="rId4"/>
          <a:srcRect l="43"/>
          <a:stretch>
            <a:fillRect/>
          </a:stretch>
        </p:blipFill>
        <p:spPr>
          <a:xfrm>
            <a:off x="9848215" y="3848100"/>
            <a:ext cx="7619365" cy="4375785"/>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45085"/>
            <a:ext cx="20193000" cy="1034605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6" name="TextBox 1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17</a:t>
            </a:r>
            <a:endParaRPr lang="en-US" sz="1865" b="1" dirty="0">
              <a:solidFill>
                <a:srgbClr val="006CCD"/>
              </a:solidFill>
              <a:latin typeface="Poppins Semi-Bold"/>
            </a:endParaRPr>
          </a:p>
        </p:txBody>
      </p:sp>
      <p:sp>
        <p:nvSpPr>
          <p:cNvPr id="17" name="TextBox 17"/>
          <p:cNvSpPr txBox="1"/>
          <p:nvPr/>
        </p:nvSpPr>
        <p:spPr>
          <a:xfrm>
            <a:off x="-550602" y="2454325"/>
            <a:ext cx="6544142" cy="961901"/>
          </a:xfrm>
          <a:prstGeom prst="rect">
            <a:avLst/>
          </a:prstGeom>
        </p:spPr>
        <p:txBody>
          <a:bodyPr lIns="0" tIns="0" rIns="0" bIns="0" rtlCol="0" anchor="t">
            <a:spAutoFit/>
          </a:bodyPr>
          <a:lstStyle/>
          <a:p>
            <a:pPr algn="l">
              <a:lnSpc>
                <a:spcPts val="7575"/>
              </a:lnSpc>
            </a:pPr>
            <a:endParaRPr lang="en-US" sz="5400" b="1" dirty="0">
              <a:solidFill>
                <a:schemeClr val="bg1"/>
              </a:solidFill>
              <a:latin typeface="Arial" panose="020B0604020202020204" pitchFamily="34" charset="0"/>
              <a:cs typeface="Arial" panose="020B0604020202020204" pitchFamily="34" charset="0"/>
            </a:endParaRPr>
          </a:p>
        </p:txBody>
      </p:sp>
      <p:grpSp>
        <p:nvGrpSpPr>
          <p:cNvPr id="19" name="Group 19"/>
          <p:cNvGrpSpPr/>
          <p:nvPr/>
        </p:nvGrpSpPr>
        <p:grpSpPr>
          <a:xfrm>
            <a:off x="17902124" y="1464602"/>
            <a:ext cx="1087686" cy="164050"/>
            <a:chOff x="0" y="0"/>
            <a:chExt cx="286469" cy="43207"/>
          </a:xfrm>
        </p:grpSpPr>
        <p:sp>
          <p:nvSpPr>
            <p:cNvPr id="20" name="Freeform 20"/>
            <p:cNvSpPr/>
            <p:nvPr/>
          </p:nvSpPr>
          <p:spPr>
            <a:xfrm>
              <a:off x="0" y="0"/>
              <a:ext cx="286469" cy="43207"/>
            </a:xfrm>
            <a:custGeom>
              <a:avLst/>
              <a:gdLst/>
              <a:ahLst/>
              <a:cxnLst/>
              <a:rect l="0" t="0"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21" name="TextBox 21"/>
            <p:cNvSpPr txBox="1"/>
            <p:nvPr/>
          </p:nvSpPr>
          <p:spPr>
            <a:xfrm>
              <a:off x="0" y="-38100"/>
              <a:ext cx="286469" cy="81307"/>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09994" y="666750"/>
            <a:ext cx="11041247" cy="970915"/>
          </a:xfrm>
          <a:prstGeom prst="rect">
            <a:avLst/>
          </a:prstGeom>
        </p:spPr>
        <p:txBody>
          <a:bodyPr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IV. </a:t>
            </a:r>
            <a:r>
              <a:rPr lang="en-SG" sz="4000" b="1" dirty="0" err="1">
                <a:solidFill>
                  <a:schemeClr val="bg1"/>
                </a:solidFill>
                <a:latin typeface="Arial" panose="020B0604020202020204" pitchFamily="34" charset="0"/>
                <a:cs typeface="Arial" panose="020B0604020202020204" pitchFamily="34" charset="0"/>
                <a:sym typeface="+mn-ea"/>
              </a:rPr>
              <a:t>Thiết</a:t>
            </a:r>
            <a:r>
              <a:rPr lang="en-SG" sz="4000" b="1">
                <a:solidFill>
                  <a:schemeClr val="bg1"/>
                </a:solidFill>
                <a:latin typeface="Arial" panose="020B0604020202020204" pitchFamily="34" charset="0"/>
                <a:cs typeface="Arial" panose="020B0604020202020204" pitchFamily="34" charset="0"/>
                <a:sym typeface="+mn-ea"/>
              </a:rPr>
              <a:t> </a:t>
            </a:r>
            <a:r>
              <a:rPr lang="en-SG" sz="4000" b="1" dirty="0" err="1">
                <a:solidFill>
                  <a:schemeClr val="bg1"/>
                </a:solidFill>
                <a:latin typeface="Arial" panose="020B0604020202020204" pitchFamily="34" charset="0"/>
                <a:cs typeface="Arial" panose="020B0604020202020204" pitchFamily="34" charset="0"/>
                <a:sym typeface="+mn-ea"/>
              </a:rPr>
              <a:t>kế</a:t>
            </a:r>
            <a:r>
              <a:rPr lang="en-SG" sz="4000" b="1">
                <a:solidFill>
                  <a:schemeClr val="bg1"/>
                </a:solidFill>
                <a:latin typeface="Arial" panose="020B0604020202020204" pitchFamily="34" charset="0"/>
                <a:cs typeface="Arial" panose="020B0604020202020204" pitchFamily="34" charset="0"/>
                <a:sym typeface="+mn-ea"/>
              </a:rPr>
              <a:t> (CSDL, UI,...)</a:t>
            </a:r>
            <a:endParaRPr lang="en-SG" sz="4000" b="1" dirty="0">
              <a:solidFill>
                <a:schemeClr val="bg1"/>
              </a:solidFill>
              <a:latin typeface="Arial" panose="020B0604020202020204" pitchFamily="34" charset="0"/>
              <a:cs typeface="Arial" panose="020B0604020202020204" pitchFamily="34" charset="0"/>
              <a:sym typeface="+mn-ea"/>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pic>
        <p:nvPicPr>
          <p:cNvPr id="10" name="Picture 1"/>
          <p:cNvPicPr>
            <a:picLocks noChangeAspect="1"/>
          </p:cNvPicPr>
          <p:nvPr/>
        </p:nvPicPr>
        <p:blipFill>
          <a:blip r:embed="rId5"/>
          <a:stretch>
            <a:fillRect/>
          </a:stretch>
        </p:blipFill>
        <p:spPr>
          <a:xfrm>
            <a:off x="4038600" y="2324100"/>
            <a:ext cx="10713720" cy="5607685"/>
          </a:xfrm>
          <a:prstGeom prst="rect">
            <a:avLst/>
          </a:prstGeom>
          <a:noFill/>
          <a:ln w="38100">
            <a:solidFill>
              <a:schemeClr val="accent2">
                <a:lumMod val="60000"/>
                <a:lumOff val="40000"/>
              </a:schemeClr>
            </a:solidFill>
          </a:ln>
          <a:effectLst>
            <a:outerShdw blurRad="50800" dist="38100" algn="l" rotWithShape="0">
              <a:prstClr val="black">
                <a:alpha val="40000"/>
              </a:prstClr>
            </a:outerShdw>
          </a:effectLst>
        </p:spPr>
      </p:pic>
      <p:sp>
        <p:nvSpPr>
          <p:cNvPr id="27" name="Text Box 26"/>
          <p:cNvSpPr txBox="1"/>
          <p:nvPr/>
        </p:nvSpPr>
        <p:spPr>
          <a:xfrm>
            <a:off x="6362700" y="8585835"/>
            <a:ext cx="6096000" cy="645160"/>
          </a:xfrm>
          <a:prstGeom prst="rect">
            <a:avLst/>
          </a:prstGeom>
          <a:noFill/>
        </p:spPr>
        <p:txBody>
          <a:bodyPr wrap="square" rtlCol="0">
            <a:spAutoFit/>
          </a:bodyPr>
          <a:p>
            <a:pPr algn="ctr"/>
            <a:r>
              <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rPr>
              <a:t>Mô hình quan hệ thực thể</a:t>
            </a:r>
            <a:endPar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45085"/>
            <a:ext cx="20193000" cy="1034605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6" name="TextBox 1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8</a:t>
            </a:r>
            <a:endParaRPr lang="vi-VN" altLang="en-US" sz="1865" b="1" dirty="0">
              <a:solidFill>
                <a:srgbClr val="006CCD"/>
              </a:solidFill>
              <a:latin typeface="Poppins Semi-Bold"/>
            </a:endParaRPr>
          </a:p>
        </p:txBody>
      </p:sp>
      <p:sp>
        <p:nvSpPr>
          <p:cNvPr id="17" name="TextBox 17"/>
          <p:cNvSpPr txBox="1"/>
          <p:nvPr/>
        </p:nvSpPr>
        <p:spPr>
          <a:xfrm>
            <a:off x="-550602" y="2454325"/>
            <a:ext cx="6544142" cy="961901"/>
          </a:xfrm>
          <a:prstGeom prst="rect">
            <a:avLst/>
          </a:prstGeom>
        </p:spPr>
        <p:txBody>
          <a:bodyPr lIns="0" tIns="0" rIns="0" bIns="0" rtlCol="0" anchor="t">
            <a:spAutoFit/>
          </a:bodyPr>
          <a:lstStyle/>
          <a:p>
            <a:pPr algn="l">
              <a:lnSpc>
                <a:spcPts val="7575"/>
              </a:lnSpc>
            </a:pPr>
            <a:endParaRPr lang="en-US" sz="5400" b="1" dirty="0">
              <a:solidFill>
                <a:schemeClr val="bg1"/>
              </a:solidFill>
              <a:latin typeface="Arial" panose="020B0604020202020204" pitchFamily="34" charset="0"/>
              <a:cs typeface="Arial" panose="020B0604020202020204" pitchFamily="34" charset="0"/>
            </a:endParaRPr>
          </a:p>
        </p:txBody>
      </p:sp>
      <p:grpSp>
        <p:nvGrpSpPr>
          <p:cNvPr id="19" name="Group 19"/>
          <p:cNvGrpSpPr/>
          <p:nvPr/>
        </p:nvGrpSpPr>
        <p:grpSpPr>
          <a:xfrm>
            <a:off x="17902124" y="1464602"/>
            <a:ext cx="1087686" cy="164050"/>
            <a:chOff x="0" y="0"/>
            <a:chExt cx="286469" cy="43207"/>
          </a:xfrm>
        </p:grpSpPr>
        <p:sp>
          <p:nvSpPr>
            <p:cNvPr id="20" name="Freeform 20"/>
            <p:cNvSpPr/>
            <p:nvPr/>
          </p:nvSpPr>
          <p:spPr>
            <a:xfrm>
              <a:off x="0" y="0"/>
              <a:ext cx="286469" cy="43207"/>
            </a:xfrm>
            <a:custGeom>
              <a:avLst/>
              <a:gdLst/>
              <a:ahLst/>
              <a:cxnLst/>
              <a:rect l="0" t="0"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21" name="TextBox 21"/>
            <p:cNvSpPr txBox="1"/>
            <p:nvPr/>
          </p:nvSpPr>
          <p:spPr>
            <a:xfrm>
              <a:off x="0" y="-38100"/>
              <a:ext cx="286469" cy="81307"/>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09994" y="666750"/>
            <a:ext cx="11041247" cy="970915"/>
          </a:xfrm>
          <a:prstGeom prst="rect">
            <a:avLst/>
          </a:prstGeom>
        </p:spPr>
        <p:txBody>
          <a:bodyPr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IV. </a:t>
            </a:r>
            <a:r>
              <a:rPr lang="en-SG" sz="4000" b="1" dirty="0" err="1">
                <a:solidFill>
                  <a:schemeClr val="bg1"/>
                </a:solidFill>
                <a:latin typeface="Arial" panose="020B0604020202020204" pitchFamily="34" charset="0"/>
                <a:cs typeface="Arial" panose="020B0604020202020204" pitchFamily="34" charset="0"/>
                <a:sym typeface="+mn-ea"/>
              </a:rPr>
              <a:t>Thiết</a:t>
            </a:r>
            <a:r>
              <a:rPr lang="en-SG" sz="4000" b="1">
                <a:solidFill>
                  <a:schemeClr val="bg1"/>
                </a:solidFill>
                <a:latin typeface="Arial" panose="020B0604020202020204" pitchFamily="34" charset="0"/>
                <a:cs typeface="Arial" panose="020B0604020202020204" pitchFamily="34" charset="0"/>
                <a:sym typeface="+mn-ea"/>
              </a:rPr>
              <a:t> </a:t>
            </a:r>
            <a:r>
              <a:rPr lang="en-SG" sz="4000" b="1" dirty="0" err="1">
                <a:solidFill>
                  <a:schemeClr val="bg1"/>
                </a:solidFill>
                <a:latin typeface="Arial" panose="020B0604020202020204" pitchFamily="34" charset="0"/>
                <a:cs typeface="Arial" panose="020B0604020202020204" pitchFamily="34" charset="0"/>
                <a:sym typeface="+mn-ea"/>
              </a:rPr>
              <a:t>kế</a:t>
            </a:r>
            <a:r>
              <a:rPr lang="en-SG" sz="4000" b="1">
                <a:solidFill>
                  <a:schemeClr val="bg1"/>
                </a:solidFill>
                <a:latin typeface="Arial" panose="020B0604020202020204" pitchFamily="34" charset="0"/>
                <a:cs typeface="Arial" panose="020B0604020202020204" pitchFamily="34" charset="0"/>
                <a:sym typeface="+mn-ea"/>
              </a:rPr>
              <a:t> (CSDL, UI,...)</a:t>
            </a:r>
            <a:endParaRPr lang="en-SG" sz="4000" b="1" dirty="0">
              <a:solidFill>
                <a:schemeClr val="bg1"/>
              </a:solidFill>
              <a:latin typeface="Arial" panose="020B0604020202020204" pitchFamily="34" charset="0"/>
              <a:cs typeface="Arial" panose="020B0604020202020204" pitchFamily="34" charset="0"/>
              <a:sym typeface="+mn-ea"/>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sp>
        <p:nvSpPr>
          <p:cNvPr id="27" name="Text Box 26"/>
          <p:cNvSpPr txBox="1"/>
          <p:nvPr/>
        </p:nvSpPr>
        <p:spPr>
          <a:xfrm>
            <a:off x="5867400" y="8815070"/>
            <a:ext cx="7204710" cy="645160"/>
          </a:xfrm>
          <a:prstGeom prst="rect">
            <a:avLst/>
          </a:prstGeom>
          <a:noFill/>
        </p:spPr>
        <p:txBody>
          <a:bodyPr wrap="square" rtlCol="0">
            <a:spAutoFit/>
          </a:bodyPr>
          <a:p>
            <a:pPr algn="ctr"/>
            <a:r>
              <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rPr>
              <a:t>Sơ đồ quan hệ giữa các bảng</a:t>
            </a:r>
            <a:endPar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18" name="Picture 1" descr="IMG_256"/>
          <p:cNvPicPr>
            <a:picLocks noChangeAspect="1"/>
          </p:cNvPicPr>
          <p:nvPr/>
        </p:nvPicPr>
        <p:blipFill>
          <a:blip r:embed="rId5"/>
          <a:stretch>
            <a:fillRect/>
          </a:stretch>
        </p:blipFill>
        <p:spPr>
          <a:xfrm>
            <a:off x="3881755" y="2171700"/>
            <a:ext cx="11188065" cy="6047740"/>
          </a:xfrm>
          <a:prstGeom prst="rect">
            <a:avLst/>
          </a:prstGeom>
          <a:noFill/>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45085"/>
            <a:ext cx="20193000" cy="1034605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chemeClr val="bg1"/>
              </a:solidFill>
              <a:latin typeface="Arial" panose="020B0604020202020204" pitchFamily="34" charset="0"/>
              <a:cs typeface="Arial" panose="020B0604020202020204" pitchFamily="34" charset="0"/>
            </a:endParaRPr>
          </a:p>
        </p:txBody>
      </p:sp>
      <p:sp>
        <p:nvSpPr>
          <p:cNvPr id="16" name="TextBox 1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1</a:t>
            </a:r>
            <a:r>
              <a:rPr lang="vi-VN" altLang="en-US" sz="1865" b="1" dirty="0">
                <a:solidFill>
                  <a:srgbClr val="006CCD"/>
                </a:solidFill>
                <a:latin typeface="Poppins Semi-Bold"/>
              </a:rPr>
              <a:t>9</a:t>
            </a:r>
            <a:endParaRPr lang="vi-VN" altLang="en-US" sz="1865" b="1" dirty="0">
              <a:solidFill>
                <a:srgbClr val="006CCD"/>
              </a:solidFill>
              <a:latin typeface="Poppins Semi-Bold"/>
            </a:endParaRPr>
          </a:p>
        </p:txBody>
      </p:sp>
      <p:sp>
        <p:nvSpPr>
          <p:cNvPr id="17" name="TextBox 17"/>
          <p:cNvSpPr txBox="1"/>
          <p:nvPr/>
        </p:nvSpPr>
        <p:spPr>
          <a:xfrm>
            <a:off x="-550602" y="2454325"/>
            <a:ext cx="6544142" cy="961901"/>
          </a:xfrm>
          <a:prstGeom prst="rect">
            <a:avLst/>
          </a:prstGeom>
        </p:spPr>
        <p:txBody>
          <a:bodyPr lIns="0" tIns="0" rIns="0" bIns="0" rtlCol="0" anchor="t">
            <a:spAutoFit/>
          </a:bodyPr>
          <a:lstStyle/>
          <a:p>
            <a:pPr algn="l">
              <a:lnSpc>
                <a:spcPts val="7575"/>
              </a:lnSpc>
            </a:pPr>
            <a:endParaRPr lang="en-US" sz="5400" b="1" dirty="0">
              <a:solidFill>
                <a:schemeClr val="bg1"/>
              </a:solidFill>
              <a:latin typeface="Arial" panose="020B0604020202020204" pitchFamily="34" charset="0"/>
              <a:cs typeface="Arial" panose="020B0604020202020204" pitchFamily="34" charset="0"/>
            </a:endParaRPr>
          </a:p>
        </p:txBody>
      </p:sp>
      <p:grpSp>
        <p:nvGrpSpPr>
          <p:cNvPr id="19" name="Group 19"/>
          <p:cNvGrpSpPr/>
          <p:nvPr/>
        </p:nvGrpSpPr>
        <p:grpSpPr>
          <a:xfrm>
            <a:off x="17902124" y="1464602"/>
            <a:ext cx="1087686" cy="164050"/>
            <a:chOff x="0" y="0"/>
            <a:chExt cx="286469" cy="43207"/>
          </a:xfrm>
        </p:grpSpPr>
        <p:sp>
          <p:nvSpPr>
            <p:cNvPr id="20" name="Freeform 20"/>
            <p:cNvSpPr/>
            <p:nvPr/>
          </p:nvSpPr>
          <p:spPr>
            <a:xfrm>
              <a:off x="0" y="0"/>
              <a:ext cx="286469" cy="43207"/>
            </a:xfrm>
            <a:custGeom>
              <a:avLst/>
              <a:gdLst/>
              <a:ahLst/>
              <a:cxnLst/>
              <a:rect l="0" t="0"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b="1" dirty="0">
                <a:solidFill>
                  <a:schemeClr val="bg1"/>
                </a:solidFill>
                <a:latin typeface="Arial" panose="020B0604020202020204" pitchFamily="34" charset="0"/>
                <a:cs typeface="Arial" panose="020B0604020202020204" pitchFamily="34" charset="0"/>
              </a:endParaRPr>
            </a:p>
          </p:txBody>
        </p:sp>
        <p:sp>
          <p:nvSpPr>
            <p:cNvPr id="21" name="TextBox 21"/>
            <p:cNvSpPr txBox="1"/>
            <p:nvPr/>
          </p:nvSpPr>
          <p:spPr>
            <a:xfrm>
              <a:off x="0" y="-38100"/>
              <a:ext cx="286469" cy="81307"/>
            </a:xfrm>
            <a:prstGeom prst="rect">
              <a:avLst/>
            </a:prstGeom>
          </p:spPr>
          <p:txBody>
            <a:bodyPr lIns="50800" tIns="50800" rIns="50800" bIns="50800" rtlCol="0" anchor="ctr"/>
            <a:lstStyle/>
            <a:p>
              <a:pPr algn="ctr">
                <a:lnSpc>
                  <a:spcPts val="2200"/>
                </a:lnSpc>
              </a:pPr>
              <a:endParaRPr lang="en-US" b="1" dirty="0">
                <a:solidFill>
                  <a:schemeClr val="bg1"/>
                </a:solidFill>
                <a:latin typeface="Arial" panose="020B0604020202020204" pitchFamily="34" charset="0"/>
                <a:cs typeface="Arial" panose="020B0604020202020204" pitchFamily="34" charset="0"/>
              </a:endParaRPr>
            </a:p>
          </p:txBody>
        </p:sp>
      </p:gr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09994" y="666750"/>
            <a:ext cx="11041247" cy="970915"/>
          </a:xfrm>
          <a:prstGeom prst="rect">
            <a:avLst/>
          </a:prstGeom>
        </p:spPr>
        <p:txBody>
          <a:bodyPr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IV. </a:t>
            </a:r>
            <a:r>
              <a:rPr lang="en-SG" sz="4000" b="1" dirty="0" err="1">
                <a:solidFill>
                  <a:schemeClr val="bg1"/>
                </a:solidFill>
                <a:latin typeface="Arial" panose="020B0604020202020204" pitchFamily="34" charset="0"/>
                <a:cs typeface="Arial" panose="020B0604020202020204" pitchFamily="34" charset="0"/>
                <a:sym typeface="+mn-ea"/>
              </a:rPr>
              <a:t>Thiết</a:t>
            </a:r>
            <a:r>
              <a:rPr lang="en-SG" sz="4000" b="1">
                <a:solidFill>
                  <a:schemeClr val="bg1"/>
                </a:solidFill>
                <a:latin typeface="Arial" panose="020B0604020202020204" pitchFamily="34" charset="0"/>
                <a:cs typeface="Arial" panose="020B0604020202020204" pitchFamily="34" charset="0"/>
                <a:sym typeface="+mn-ea"/>
              </a:rPr>
              <a:t> </a:t>
            </a:r>
            <a:r>
              <a:rPr lang="en-SG" sz="4000" b="1" dirty="0" err="1">
                <a:solidFill>
                  <a:schemeClr val="bg1"/>
                </a:solidFill>
                <a:latin typeface="Arial" panose="020B0604020202020204" pitchFamily="34" charset="0"/>
                <a:cs typeface="Arial" panose="020B0604020202020204" pitchFamily="34" charset="0"/>
                <a:sym typeface="+mn-ea"/>
              </a:rPr>
              <a:t>kế</a:t>
            </a:r>
            <a:r>
              <a:rPr lang="en-SG" sz="4000" b="1">
                <a:solidFill>
                  <a:schemeClr val="bg1"/>
                </a:solidFill>
                <a:latin typeface="Arial" panose="020B0604020202020204" pitchFamily="34" charset="0"/>
                <a:cs typeface="Arial" panose="020B0604020202020204" pitchFamily="34" charset="0"/>
                <a:sym typeface="+mn-ea"/>
              </a:rPr>
              <a:t> (CSDL, UI,...)</a:t>
            </a:r>
            <a:endParaRPr lang="en-SG" sz="4000" b="1" dirty="0">
              <a:solidFill>
                <a:schemeClr val="bg1"/>
              </a:solidFill>
              <a:latin typeface="Arial" panose="020B0604020202020204" pitchFamily="34" charset="0"/>
              <a:cs typeface="Arial" panose="020B0604020202020204" pitchFamily="34" charset="0"/>
              <a:sym typeface="+mn-ea"/>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sp>
        <p:nvSpPr>
          <p:cNvPr id="27" name="Text Box 26"/>
          <p:cNvSpPr txBox="1"/>
          <p:nvPr/>
        </p:nvSpPr>
        <p:spPr>
          <a:xfrm>
            <a:off x="5867400" y="8815070"/>
            <a:ext cx="7204710" cy="645160"/>
          </a:xfrm>
          <a:prstGeom prst="rect">
            <a:avLst/>
          </a:prstGeom>
          <a:noFill/>
        </p:spPr>
        <p:txBody>
          <a:bodyPr wrap="square" rtlCol="0">
            <a:spAutoFit/>
          </a:bodyPr>
          <a:p>
            <a:pPr algn="ctr"/>
            <a:r>
              <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rPr>
              <a:t>Lưu đồ thuật giải</a:t>
            </a:r>
            <a:endParaRPr lang="vi-VN" sz="3600" b="1" i="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10" name="Picture 1" descr="A diagram of a diagram&#10;&#10;Description automatically generated"/>
          <p:cNvPicPr>
            <a:picLocks noChangeAspect="1"/>
          </p:cNvPicPr>
          <p:nvPr/>
        </p:nvPicPr>
        <p:blipFill>
          <a:blip r:embed="rId5"/>
          <a:stretch>
            <a:fillRect/>
          </a:stretch>
        </p:blipFill>
        <p:spPr>
          <a:xfrm>
            <a:off x="3197860" y="2324100"/>
            <a:ext cx="12618085" cy="6062345"/>
          </a:xfrm>
          <a:prstGeom prst="rect">
            <a:avLst/>
          </a:prstGeom>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67862" y="1243253"/>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1"/>
          <p:cNvGrpSpPr/>
          <p:nvPr/>
        </p:nvGrpSpPr>
        <p:grpSpPr>
          <a:xfrm>
            <a:off x="0" y="2095500"/>
            <a:ext cx="18371686" cy="1407585"/>
            <a:chOff x="0" y="0"/>
            <a:chExt cx="4119977" cy="312514"/>
          </a:xfrm>
        </p:grpSpPr>
        <p:sp>
          <p:nvSpPr>
            <p:cNvPr id="12" name="Freeform 12"/>
            <p:cNvSpPr/>
            <p:nvPr/>
          </p:nvSpPr>
          <p:spPr>
            <a:xfrm>
              <a:off x="0" y="0"/>
              <a:ext cx="4119977" cy="312514"/>
            </a:xfrm>
            <a:custGeom>
              <a:avLst/>
              <a:gdLst/>
              <a:ahLst/>
              <a:cxnLst/>
              <a:rect l="0" t="0" r="r" b="b"/>
              <a:pathLst>
                <a:path w="4119977" h="312514">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dpi="0" rotWithShape="1">
              <a:blip r:embed="rId3"/>
              <a:stretch>
                <a:fillRect t="-939369" b="-939369"/>
              </a:stretch>
            </a:blipFill>
            <a:ln w="76200" cap="rnd">
              <a:gradFill rotWithShape="1">
                <a:gsLst>
                  <a:gs pos="0">
                    <a:srgbClr val="006CCD">
                      <a:alpha val="100000"/>
                    </a:srgbClr>
                  </a:gs>
                  <a:gs pos="100000">
                    <a:srgbClr val="F5AEFF">
                      <a:alpha val="0"/>
                    </a:srgbClr>
                  </a:gs>
                </a:gsLst>
                <a:lin ang="0" scaled="0"/>
              </a:gradFill>
              <a:prstDash val="solid"/>
              <a:round/>
            </a:ln>
          </p:spPr>
          <p:txBody>
            <a:bodyPr rtlCol="0"/>
            <a:lstStyle/>
            <a:p>
              <a:endParaRPr lang="en-US" dirty="0">
                <a:latin typeface="Arial" panose="020B0604020202020204" pitchFamily="34" charset="0"/>
                <a:cs typeface="Arial" panose="020B0604020202020204" pitchFamily="34" charset="0"/>
              </a:endParaRPr>
            </a:p>
          </p:txBody>
        </p:sp>
      </p:grpSp>
      <p:grpSp>
        <p:nvGrpSpPr>
          <p:cNvPr id="13" name="Group 13"/>
          <p:cNvGrpSpPr/>
          <p:nvPr/>
        </p:nvGrpSpPr>
        <p:grpSpPr>
          <a:xfrm>
            <a:off x="421481" y="4067175"/>
            <a:ext cx="407555" cy="407555"/>
            <a:chOff x="0" y="0"/>
            <a:chExt cx="812800" cy="812800"/>
          </a:xfrm>
        </p:grpSpPr>
        <p:sp>
          <p:nvSpPr>
            <p:cNvPr id="14" name="Freeform 14"/>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5" name="TextBox 15"/>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16" name="Group 16"/>
          <p:cNvGrpSpPr/>
          <p:nvPr/>
        </p:nvGrpSpPr>
        <p:grpSpPr>
          <a:xfrm>
            <a:off x="945515" y="3981450"/>
            <a:ext cx="7176770" cy="740410"/>
            <a:chOff x="0" y="0"/>
            <a:chExt cx="881196" cy="158202"/>
          </a:xfrm>
        </p:grpSpPr>
        <p:sp>
          <p:nvSpPr>
            <p:cNvPr id="17" name="Freeform 17"/>
            <p:cNvSpPr/>
            <p:nvPr/>
          </p:nvSpPr>
          <p:spPr>
            <a:xfrm>
              <a:off x="0" y="0"/>
              <a:ext cx="881196" cy="158202"/>
            </a:xfrm>
            <a:custGeom>
              <a:avLst/>
              <a:gdLst/>
              <a:ahLst/>
              <a:cxnLst/>
              <a:rect l="0" t="0"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8" name="TextBox 18"/>
            <p:cNvSpPr txBox="1"/>
            <p:nvPr/>
          </p:nvSpPr>
          <p:spPr>
            <a:xfrm>
              <a:off x="0" y="-38100"/>
              <a:ext cx="881196" cy="196302"/>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25" name="TextBox 31"/>
          <p:cNvSpPr txBox="1"/>
          <p:nvPr/>
        </p:nvSpPr>
        <p:spPr>
          <a:xfrm>
            <a:off x="10460402" y="968778"/>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6" name="TextBox 3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7" name="TextBox 3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8" name="TextBox 3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9" name="TextBox 3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30" name="TextBox 3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charset="0"/>
                <a:cs typeface="Poppins Semi-Bold" charset="0"/>
              </a:rPr>
              <a:t>Page 02</a:t>
            </a:r>
            <a:endParaRPr lang="en-US" sz="1865" b="1" dirty="0">
              <a:solidFill>
                <a:srgbClr val="006CCD"/>
              </a:solidFill>
              <a:latin typeface="Poppins Semi-Bold" charset="0"/>
              <a:cs typeface="Poppins Semi-Bold" charset="0"/>
            </a:endParaRPr>
          </a:p>
        </p:txBody>
      </p:sp>
      <p:sp>
        <p:nvSpPr>
          <p:cNvPr id="32" name="TextBox 38"/>
          <p:cNvSpPr txBox="1"/>
          <p:nvPr/>
        </p:nvSpPr>
        <p:spPr>
          <a:xfrm>
            <a:off x="1143000" y="4174490"/>
            <a:ext cx="6810375" cy="403860"/>
          </a:xfrm>
          <a:prstGeom prst="rect">
            <a:avLst/>
          </a:prstGeom>
        </p:spPr>
        <p:txBody>
          <a:bodyPr wrap="square" lIns="0" tIns="0" rIns="0" bIns="0" rtlCol="0" anchor="t">
            <a:spAutoFit/>
          </a:bodyPr>
          <a:lstStyle/>
          <a:p>
            <a:pPr algn="l">
              <a:lnSpc>
                <a:spcPts val="3150"/>
              </a:lnSpc>
            </a:pPr>
            <a:r>
              <a:rPr lang="en-SG" sz="3200" b="1" dirty="0" err="1">
                <a:solidFill>
                  <a:schemeClr val="bg1"/>
                </a:solidFill>
                <a:latin typeface="Arial" panose="020B0604020202020204" pitchFamily="34" charset="0"/>
                <a:cs typeface="Arial" panose="020B0604020202020204" pitchFamily="34" charset="0"/>
                <a:sym typeface="+mn-ea"/>
              </a:rPr>
              <a:t>Mô</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tả</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bài</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toán</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và</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phạm</a:t>
            </a:r>
            <a:r>
              <a:rPr lang="en-SG" sz="3200" b="1">
                <a:solidFill>
                  <a:schemeClr val="bg1"/>
                </a:solidFill>
                <a:latin typeface="Arial" panose="020B0604020202020204" pitchFamily="34" charset="0"/>
                <a:cs typeface="Arial" panose="020B0604020202020204" pitchFamily="34" charset="0"/>
                <a:sym typeface="+mn-ea"/>
              </a:rPr>
              <a:t> vi </a:t>
            </a:r>
            <a:r>
              <a:rPr lang="en-SG" sz="3200" b="1" dirty="0" err="1">
                <a:solidFill>
                  <a:schemeClr val="bg1"/>
                </a:solidFill>
                <a:latin typeface="Arial" panose="020B0604020202020204" pitchFamily="34" charset="0"/>
                <a:cs typeface="Arial" panose="020B0604020202020204" pitchFamily="34" charset="0"/>
                <a:sym typeface="+mn-ea"/>
              </a:rPr>
              <a:t>sử</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dụng</a:t>
            </a:r>
            <a:endParaRPr lang="en-SG" sz="3200" b="1" dirty="0" err="1">
              <a:solidFill>
                <a:schemeClr val="bg1"/>
              </a:solidFill>
              <a:latin typeface="Arial" panose="020B0604020202020204" pitchFamily="34" charset="0"/>
              <a:cs typeface="Arial" panose="020B0604020202020204" pitchFamily="34" charset="0"/>
              <a:sym typeface="+mn-ea"/>
            </a:endParaRPr>
          </a:p>
        </p:txBody>
      </p:sp>
      <p:sp>
        <p:nvSpPr>
          <p:cNvPr id="33" name="TextBox 39"/>
          <p:cNvSpPr txBox="1"/>
          <p:nvPr/>
        </p:nvSpPr>
        <p:spPr>
          <a:xfrm>
            <a:off x="3662391" y="793946"/>
            <a:ext cx="10963227" cy="970915"/>
          </a:xfrm>
          <a:prstGeom prst="rect">
            <a:avLst/>
          </a:prstGeom>
        </p:spPr>
        <p:txBody>
          <a:bodyPr lIns="0" tIns="0" rIns="0" bIns="0" rtlCol="0" anchor="t">
            <a:spAutoFit/>
          </a:bodyPr>
          <a:lstStyle/>
          <a:p>
            <a:pPr algn="ctr">
              <a:lnSpc>
                <a:spcPts val="7575"/>
              </a:lnSpc>
            </a:pPr>
            <a:r>
              <a:rPr lang="vi-VN" altLang="en-US" sz="8510" b="1" dirty="0">
                <a:solidFill>
                  <a:srgbClr val="3E67C8"/>
                </a:solidFill>
                <a:latin typeface="Arial" panose="020B0604020202020204" pitchFamily="34" charset="0"/>
                <a:cs typeface="Arial" panose="020B0604020202020204" pitchFamily="34" charset="0"/>
              </a:rPr>
              <a:t>Trình </a:t>
            </a:r>
            <a:r>
              <a:rPr lang="vi-VN" altLang="en-US" sz="8510" b="1" dirty="0">
                <a:solidFill>
                  <a:srgbClr val="3E67C8"/>
                </a:solidFill>
                <a:latin typeface="Arial" panose="020B0604020202020204" pitchFamily="34" charset="0"/>
                <a:cs typeface="Arial" panose="020B0604020202020204" pitchFamily="34" charset="0"/>
              </a:rPr>
              <a:t>tự thuyết trình</a:t>
            </a:r>
            <a:endParaRPr lang="vi-VN" altLang="en-US" sz="8510" b="1" dirty="0">
              <a:solidFill>
                <a:srgbClr val="3E67C8"/>
              </a:solidFill>
              <a:latin typeface="Arial" panose="020B0604020202020204" pitchFamily="34" charset="0"/>
              <a:cs typeface="Arial" panose="020B0604020202020204" pitchFamily="34" charset="0"/>
            </a:endParaRPr>
          </a:p>
        </p:txBody>
      </p:sp>
      <p:sp>
        <p:nvSpPr>
          <p:cNvPr id="34" name="TextBox 40"/>
          <p:cNvSpPr txBox="1"/>
          <p:nvPr/>
        </p:nvSpPr>
        <p:spPr>
          <a:xfrm>
            <a:off x="4266685" y="2706894"/>
            <a:ext cx="3108501" cy="961901"/>
          </a:xfrm>
          <a:prstGeom prst="rect">
            <a:avLst/>
          </a:prstGeom>
        </p:spPr>
        <p:txBody>
          <a:bodyPr lIns="0" tIns="0" rIns="0" bIns="0" rtlCol="0" anchor="t">
            <a:spAutoFit/>
          </a:bodyPr>
          <a:lstStyle/>
          <a:p>
            <a:pPr algn="l">
              <a:lnSpc>
                <a:spcPts val="7575"/>
              </a:lnSpc>
            </a:pPr>
            <a:r>
              <a:rPr lang="en-US" sz="8510" b="1" dirty="0">
                <a:solidFill>
                  <a:srgbClr val="3E67C8"/>
                </a:solidFill>
                <a:latin typeface="Arial" panose="020B0604020202020204" pitchFamily="34" charset="0"/>
                <a:cs typeface="Arial" panose="020B0604020202020204" pitchFamily="34" charset="0"/>
              </a:rPr>
              <a:t> </a:t>
            </a:r>
            <a:endParaRPr lang="en-US" sz="8510" b="1" dirty="0">
              <a:solidFill>
                <a:srgbClr val="3E67C8"/>
              </a:solidFill>
              <a:latin typeface="Arial" panose="020B0604020202020204" pitchFamily="34" charset="0"/>
              <a:cs typeface="Arial" panose="020B0604020202020204" pitchFamily="34" charset="0"/>
            </a:endParaRPr>
          </a:p>
        </p:txBody>
      </p:sp>
      <p:sp>
        <p:nvSpPr>
          <p:cNvPr id="35" name="TextBox 41"/>
          <p:cNvSpPr txBox="1"/>
          <p:nvPr/>
        </p:nvSpPr>
        <p:spPr>
          <a:xfrm>
            <a:off x="7032827" y="6878048"/>
            <a:ext cx="4729246" cy="276225"/>
          </a:xfrm>
          <a:prstGeom prst="rect">
            <a:avLst/>
          </a:prstGeom>
        </p:spPr>
        <p:txBody>
          <a:bodyPr lIns="0" tIns="0" rIns="0" bIns="0" rtlCol="0" anchor="t">
            <a:spAutoFit/>
          </a:bodyPr>
          <a:lstStyle/>
          <a:p>
            <a:pPr algn="l">
              <a:lnSpc>
                <a:spcPts val="2175"/>
              </a:lnSpc>
            </a:pPr>
            <a:endParaRPr lang="en-US" sz="1725" dirty="0">
              <a:solidFill>
                <a:srgbClr val="006CCD"/>
              </a:solidFill>
              <a:latin typeface="Arial" panose="020B0604020202020204" pitchFamily="34" charset="0"/>
              <a:cs typeface="Arial" panose="020B0604020202020204" pitchFamily="34" charset="0"/>
            </a:endParaRPr>
          </a:p>
        </p:txBody>
      </p:sp>
      <p:sp>
        <p:nvSpPr>
          <p:cNvPr id="37" name="TextBox 43"/>
          <p:cNvSpPr txBox="1"/>
          <p:nvPr/>
        </p:nvSpPr>
        <p:spPr>
          <a:xfrm>
            <a:off x="11572836" y="8591550"/>
            <a:ext cx="4729246"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grpSp>
        <p:nvGrpSpPr>
          <p:cNvPr id="10" name="Group 13"/>
          <p:cNvGrpSpPr/>
          <p:nvPr/>
        </p:nvGrpSpPr>
        <p:grpSpPr>
          <a:xfrm>
            <a:off x="2555081" y="5264785"/>
            <a:ext cx="407555" cy="407555"/>
            <a:chOff x="0" y="0"/>
            <a:chExt cx="812800" cy="812800"/>
          </a:xfrm>
        </p:grpSpPr>
        <p:sp>
          <p:nvSpPr>
            <p:cNvPr id="60" name="Freeform 14"/>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61" name="TextBox 15"/>
            <p:cNvSpPr txBox="1"/>
            <p:nvPr/>
          </p:nvSpPr>
          <p:spPr>
            <a:xfrm>
              <a:off x="76200" y="38100"/>
              <a:ext cx="660399" cy="698500"/>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2" name="Group 16"/>
          <p:cNvGrpSpPr/>
          <p:nvPr/>
        </p:nvGrpSpPr>
        <p:grpSpPr>
          <a:xfrm>
            <a:off x="3079115" y="5179060"/>
            <a:ext cx="7259955" cy="740410"/>
            <a:chOff x="0" y="0"/>
            <a:chExt cx="881196" cy="158202"/>
          </a:xfrm>
        </p:grpSpPr>
        <p:sp>
          <p:nvSpPr>
            <p:cNvPr id="63" name="Freeform 17"/>
            <p:cNvSpPr/>
            <p:nvPr/>
          </p:nvSpPr>
          <p:spPr>
            <a:xfrm>
              <a:off x="0" y="0"/>
              <a:ext cx="881196" cy="158202"/>
            </a:xfrm>
            <a:custGeom>
              <a:avLst/>
              <a:gdLst/>
              <a:ahLst/>
              <a:cxnLst/>
              <a:rect l="0" t="0"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64" name="TextBox 18"/>
            <p:cNvSpPr txBox="1"/>
            <p:nvPr/>
          </p:nvSpPr>
          <p:spPr>
            <a:xfrm>
              <a:off x="0" y="-38100"/>
              <a:ext cx="881196" cy="196302"/>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sp>
        <p:nvSpPr>
          <p:cNvPr id="65" name="TextBox 38"/>
          <p:cNvSpPr txBox="1"/>
          <p:nvPr/>
        </p:nvSpPr>
        <p:spPr>
          <a:xfrm>
            <a:off x="3276600" y="5372100"/>
            <a:ext cx="6927215" cy="807720"/>
          </a:xfrm>
          <a:prstGeom prst="rect">
            <a:avLst/>
          </a:prstGeom>
        </p:spPr>
        <p:txBody>
          <a:bodyPr wrap="square" lIns="0" tIns="0" rIns="0" bIns="0" rtlCol="0" anchor="t">
            <a:spAutoFit/>
          </a:bodyPr>
          <a:p>
            <a:pPr algn="l">
              <a:lnSpc>
                <a:spcPts val="3150"/>
              </a:lnSpc>
            </a:pPr>
            <a:r>
              <a:rPr lang="en-SG" sz="3200" b="1" dirty="0" err="1">
                <a:solidFill>
                  <a:schemeClr val="bg1"/>
                </a:solidFill>
                <a:latin typeface="Arial" panose="020B0604020202020204" pitchFamily="34" charset="0"/>
                <a:cs typeface="Arial" panose="020B0604020202020204" pitchFamily="34" charset="0"/>
                <a:sym typeface="+mn-ea"/>
              </a:rPr>
              <a:t>Kiến</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thức</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và</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công</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nghệ</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triển</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khai</a:t>
            </a:r>
            <a:endParaRPr lang="en-SG" sz="3200" b="1" dirty="0">
              <a:solidFill>
                <a:schemeClr val="bg1"/>
              </a:solidFill>
              <a:latin typeface="Arial" panose="020B0604020202020204" pitchFamily="34" charset="0"/>
              <a:cs typeface="Arial" panose="020B0604020202020204" pitchFamily="34" charset="0"/>
            </a:endParaRPr>
          </a:p>
          <a:p>
            <a:pPr algn="l">
              <a:lnSpc>
                <a:spcPts val="3150"/>
              </a:lnSpc>
            </a:pPr>
            <a:endParaRPr lang="en-SG" sz="3200" b="1" dirty="0">
              <a:solidFill>
                <a:schemeClr val="bg1"/>
              </a:solidFill>
              <a:latin typeface="Arial" panose="020B0604020202020204" pitchFamily="34" charset="0"/>
              <a:cs typeface="Arial" panose="020B0604020202020204" pitchFamily="34" charset="0"/>
              <a:sym typeface="+mn-ea"/>
            </a:endParaRPr>
          </a:p>
        </p:txBody>
      </p:sp>
      <p:grpSp>
        <p:nvGrpSpPr>
          <p:cNvPr id="66" name="Group 13"/>
          <p:cNvGrpSpPr/>
          <p:nvPr/>
        </p:nvGrpSpPr>
        <p:grpSpPr>
          <a:xfrm>
            <a:off x="4342606" y="6526530"/>
            <a:ext cx="407555" cy="407555"/>
            <a:chOff x="0" y="0"/>
            <a:chExt cx="812800" cy="812800"/>
          </a:xfrm>
        </p:grpSpPr>
        <p:sp>
          <p:nvSpPr>
            <p:cNvPr id="67" name="Freeform 14"/>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68" name="TextBox 15"/>
            <p:cNvSpPr txBox="1"/>
            <p:nvPr/>
          </p:nvSpPr>
          <p:spPr>
            <a:xfrm>
              <a:off x="76200" y="38100"/>
              <a:ext cx="660399" cy="698500"/>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9" name="Group 16"/>
          <p:cNvGrpSpPr/>
          <p:nvPr/>
        </p:nvGrpSpPr>
        <p:grpSpPr>
          <a:xfrm>
            <a:off x="4866640" y="6440805"/>
            <a:ext cx="6570345" cy="740410"/>
            <a:chOff x="0" y="0"/>
            <a:chExt cx="881196" cy="158202"/>
          </a:xfrm>
        </p:grpSpPr>
        <p:sp>
          <p:nvSpPr>
            <p:cNvPr id="70" name="Freeform 17"/>
            <p:cNvSpPr/>
            <p:nvPr/>
          </p:nvSpPr>
          <p:spPr>
            <a:xfrm>
              <a:off x="0" y="0"/>
              <a:ext cx="881196" cy="158202"/>
            </a:xfrm>
            <a:custGeom>
              <a:avLst/>
              <a:gdLst/>
              <a:ahLst/>
              <a:cxnLst/>
              <a:rect l="0" t="0"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71" name="TextBox 18"/>
            <p:cNvSpPr txBox="1"/>
            <p:nvPr/>
          </p:nvSpPr>
          <p:spPr>
            <a:xfrm>
              <a:off x="0" y="-38100"/>
              <a:ext cx="881196" cy="196302"/>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sp>
        <p:nvSpPr>
          <p:cNvPr id="72" name="TextBox 38"/>
          <p:cNvSpPr txBox="1"/>
          <p:nvPr/>
        </p:nvSpPr>
        <p:spPr>
          <a:xfrm>
            <a:off x="5064125" y="6633845"/>
            <a:ext cx="6240780" cy="403860"/>
          </a:xfrm>
          <a:prstGeom prst="rect">
            <a:avLst/>
          </a:prstGeom>
        </p:spPr>
        <p:txBody>
          <a:bodyPr wrap="square" lIns="0" tIns="0" rIns="0" bIns="0" rtlCol="0" anchor="t">
            <a:spAutoFit/>
          </a:bodyPr>
          <a:p>
            <a:pPr algn="l">
              <a:lnSpc>
                <a:spcPts val="3150"/>
              </a:lnSpc>
            </a:pPr>
            <a:r>
              <a:rPr lang="en-SG" sz="3200" b="1" dirty="0" err="1">
                <a:solidFill>
                  <a:schemeClr val="bg1"/>
                </a:solidFill>
                <a:latin typeface="Arial" panose="020B0604020202020204" pitchFamily="34" charset="0"/>
                <a:cs typeface="Arial" panose="020B0604020202020204" pitchFamily="34" charset="0"/>
                <a:sym typeface="+mn-ea"/>
              </a:rPr>
              <a:t>Các</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chức</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năng</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của</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hệ</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thống</a:t>
            </a:r>
            <a:endParaRPr lang="en-SG" sz="3200" b="1" dirty="0" err="1">
              <a:solidFill>
                <a:schemeClr val="bg1"/>
              </a:solidFill>
              <a:latin typeface="Arial" panose="020B0604020202020204" pitchFamily="34" charset="0"/>
              <a:cs typeface="Arial" panose="020B0604020202020204" pitchFamily="34" charset="0"/>
              <a:sym typeface="+mn-ea"/>
            </a:endParaRPr>
          </a:p>
        </p:txBody>
      </p:sp>
      <p:grpSp>
        <p:nvGrpSpPr>
          <p:cNvPr id="73" name="Group 13"/>
          <p:cNvGrpSpPr/>
          <p:nvPr/>
        </p:nvGrpSpPr>
        <p:grpSpPr>
          <a:xfrm>
            <a:off x="7584281" y="7703185"/>
            <a:ext cx="407555" cy="407555"/>
            <a:chOff x="0" y="0"/>
            <a:chExt cx="812800" cy="812800"/>
          </a:xfrm>
        </p:grpSpPr>
        <p:sp>
          <p:nvSpPr>
            <p:cNvPr id="74" name="Freeform 14"/>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75" name="TextBox 15"/>
            <p:cNvSpPr txBox="1"/>
            <p:nvPr/>
          </p:nvSpPr>
          <p:spPr>
            <a:xfrm>
              <a:off x="76200" y="38100"/>
              <a:ext cx="660399" cy="698500"/>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76" name="Group 16"/>
          <p:cNvGrpSpPr/>
          <p:nvPr/>
        </p:nvGrpSpPr>
        <p:grpSpPr>
          <a:xfrm>
            <a:off x="8108315" y="7617460"/>
            <a:ext cx="6570345" cy="740410"/>
            <a:chOff x="0" y="0"/>
            <a:chExt cx="881196" cy="158202"/>
          </a:xfrm>
        </p:grpSpPr>
        <p:sp>
          <p:nvSpPr>
            <p:cNvPr id="77" name="Freeform 17"/>
            <p:cNvSpPr/>
            <p:nvPr/>
          </p:nvSpPr>
          <p:spPr>
            <a:xfrm>
              <a:off x="0" y="0"/>
              <a:ext cx="881196" cy="158202"/>
            </a:xfrm>
            <a:custGeom>
              <a:avLst/>
              <a:gdLst/>
              <a:ahLst/>
              <a:cxnLst/>
              <a:rect l="0" t="0"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78" name="TextBox 18"/>
            <p:cNvSpPr txBox="1"/>
            <p:nvPr/>
          </p:nvSpPr>
          <p:spPr>
            <a:xfrm>
              <a:off x="0" y="-38100"/>
              <a:ext cx="881196" cy="196302"/>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sp>
        <p:nvSpPr>
          <p:cNvPr id="79" name="TextBox 38"/>
          <p:cNvSpPr txBox="1"/>
          <p:nvPr/>
        </p:nvSpPr>
        <p:spPr>
          <a:xfrm>
            <a:off x="8305800" y="7810500"/>
            <a:ext cx="6240780" cy="403860"/>
          </a:xfrm>
          <a:prstGeom prst="rect">
            <a:avLst/>
          </a:prstGeom>
        </p:spPr>
        <p:txBody>
          <a:bodyPr wrap="square" lIns="0" tIns="0" rIns="0" bIns="0" rtlCol="0" anchor="t">
            <a:spAutoFit/>
          </a:bodyPr>
          <a:p>
            <a:pPr algn="l">
              <a:lnSpc>
                <a:spcPts val="3150"/>
              </a:lnSpc>
            </a:pPr>
            <a:r>
              <a:rPr lang="en-SG" sz="3200" b="1" dirty="0" err="1">
                <a:solidFill>
                  <a:schemeClr val="bg1"/>
                </a:solidFill>
                <a:latin typeface="Arial" panose="020B0604020202020204" pitchFamily="34" charset="0"/>
                <a:cs typeface="Arial" panose="020B0604020202020204" pitchFamily="34" charset="0"/>
                <a:sym typeface="+mn-ea"/>
              </a:rPr>
              <a:t>Thiết</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kế</a:t>
            </a:r>
            <a:r>
              <a:rPr lang="en-SG" sz="3200" b="1">
                <a:solidFill>
                  <a:schemeClr val="bg1"/>
                </a:solidFill>
                <a:latin typeface="Arial" panose="020B0604020202020204" pitchFamily="34" charset="0"/>
                <a:cs typeface="Arial" panose="020B0604020202020204" pitchFamily="34" charset="0"/>
                <a:sym typeface="+mn-ea"/>
              </a:rPr>
              <a:t> (CSDL, UI,...)</a:t>
            </a:r>
            <a:endParaRPr lang="en-SG" sz="3200" b="1" dirty="0">
              <a:solidFill>
                <a:schemeClr val="bg1"/>
              </a:solidFill>
              <a:latin typeface="Arial" panose="020B0604020202020204" pitchFamily="34" charset="0"/>
              <a:cs typeface="Arial" panose="020B0604020202020204" pitchFamily="34" charset="0"/>
              <a:sym typeface="+mn-ea"/>
            </a:endParaRPr>
          </a:p>
        </p:txBody>
      </p:sp>
      <p:grpSp>
        <p:nvGrpSpPr>
          <p:cNvPr id="80" name="Group 13"/>
          <p:cNvGrpSpPr/>
          <p:nvPr/>
        </p:nvGrpSpPr>
        <p:grpSpPr>
          <a:xfrm>
            <a:off x="9717881" y="8922385"/>
            <a:ext cx="407555" cy="407555"/>
            <a:chOff x="0" y="0"/>
            <a:chExt cx="812800" cy="812800"/>
          </a:xfrm>
        </p:grpSpPr>
        <p:sp>
          <p:nvSpPr>
            <p:cNvPr id="81" name="Freeform 14"/>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82" name="TextBox 15"/>
            <p:cNvSpPr txBox="1"/>
            <p:nvPr/>
          </p:nvSpPr>
          <p:spPr>
            <a:xfrm>
              <a:off x="76200" y="38100"/>
              <a:ext cx="660399" cy="698500"/>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83" name="Group 16"/>
          <p:cNvGrpSpPr/>
          <p:nvPr/>
        </p:nvGrpSpPr>
        <p:grpSpPr>
          <a:xfrm>
            <a:off x="10241915" y="8836660"/>
            <a:ext cx="6570345" cy="740410"/>
            <a:chOff x="0" y="0"/>
            <a:chExt cx="881196" cy="158202"/>
          </a:xfrm>
        </p:grpSpPr>
        <p:sp>
          <p:nvSpPr>
            <p:cNvPr id="84" name="Freeform 17"/>
            <p:cNvSpPr/>
            <p:nvPr/>
          </p:nvSpPr>
          <p:spPr>
            <a:xfrm>
              <a:off x="0" y="0"/>
              <a:ext cx="881196" cy="158202"/>
            </a:xfrm>
            <a:custGeom>
              <a:avLst/>
              <a:gdLst/>
              <a:ahLst/>
              <a:cxnLst/>
              <a:rect l="0" t="0" r="r" b="b"/>
              <a:pathLst>
                <a:path w="881197" h="158203">
                  <a:moveTo>
                    <a:pt x="0" y="0"/>
                  </a:moveTo>
                  <a:lnTo>
                    <a:pt x="881197" y="0"/>
                  </a:lnTo>
                  <a:lnTo>
                    <a:pt x="881197" y="158203"/>
                  </a:lnTo>
                  <a:lnTo>
                    <a:pt x="0" y="158203"/>
                  </a:lnTo>
                  <a:close/>
                </a:path>
              </a:pathLst>
            </a:custGeom>
            <a:gradFill rotWithShape="1">
              <a:gsLst>
                <a:gs pos="0">
                  <a:srgbClr val="006CCD">
                    <a:alpha val="100000"/>
                  </a:srgbClr>
                </a:gs>
                <a:gs pos="100000">
                  <a:srgbClr val="041D57">
                    <a:alpha val="100000"/>
                  </a:srgbClr>
                </a:gs>
              </a:gsLst>
              <a:lin ang="0" scaled="0"/>
            </a:gradFill>
          </p:spPr>
          <p:txBody>
            <a:bodyPr rtlCol="0"/>
            <a:p>
              <a:endParaRPr lang="en-US" dirty="0">
                <a:latin typeface="Arial" panose="020B0604020202020204" pitchFamily="34" charset="0"/>
                <a:cs typeface="Arial" panose="020B0604020202020204" pitchFamily="34" charset="0"/>
              </a:endParaRPr>
            </a:p>
          </p:txBody>
        </p:sp>
        <p:sp>
          <p:nvSpPr>
            <p:cNvPr id="85" name="TextBox 18"/>
            <p:cNvSpPr txBox="1"/>
            <p:nvPr/>
          </p:nvSpPr>
          <p:spPr>
            <a:xfrm>
              <a:off x="0" y="-38100"/>
              <a:ext cx="881196" cy="196302"/>
            </a:xfrm>
            <a:prstGeom prst="rect">
              <a:avLst/>
            </a:prstGeom>
          </p:spPr>
          <p:txBody>
            <a:bodyPr lIns="50800" tIns="50800" rIns="50800" bIns="50800" rtlCol="0" anchor="ctr"/>
            <a:p>
              <a:pPr algn="ctr">
                <a:lnSpc>
                  <a:spcPts val="2200"/>
                </a:lnSpc>
              </a:pPr>
              <a:endParaRPr lang="en-US" dirty="0">
                <a:latin typeface="Arial" panose="020B0604020202020204" pitchFamily="34" charset="0"/>
                <a:cs typeface="Arial" panose="020B0604020202020204" pitchFamily="34" charset="0"/>
              </a:endParaRPr>
            </a:p>
          </p:txBody>
        </p:sp>
      </p:grpSp>
      <p:sp>
        <p:nvSpPr>
          <p:cNvPr id="86" name="TextBox 38"/>
          <p:cNvSpPr txBox="1"/>
          <p:nvPr/>
        </p:nvSpPr>
        <p:spPr>
          <a:xfrm>
            <a:off x="10439400" y="9029700"/>
            <a:ext cx="6240780" cy="807720"/>
          </a:xfrm>
          <a:prstGeom prst="rect">
            <a:avLst/>
          </a:prstGeom>
        </p:spPr>
        <p:txBody>
          <a:bodyPr wrap="square" lIns="0" tIns="0" rIns="0" bIns="0" rtlCol="0" anchor="t">
            <a:spAutoFit/>
          </a:bodyPr>
          <a:p>
            <a:pPr algn="l">
              <a:lnSpc>
                <a:spcPts val="3150"/>
              </a:lnSpc>
            </a:pPr>
            <a:r>
              <a:rPr lang="en-SG" sz="3200" b="1">
                <a:solidFill>
                  <a:schemeClr val="bg1"/>
                </a:solidFill>
                <a:latin typeface="Arial" panose="020B0604020202020204" pitchFamily="34" charset="0"/>
                <a:cs typeface="Arial" panose="020B0604020202020204" pitchFamily="34" charset="0"/>
                <a:sym typeface="+mn-ea"/>
              </a:rPr>
              <a:t>Demo </a:t>
            </a:r>
            <a:r>
              <a:rPr lang="en-SG" sz="3200" b="1" dirty="0" err="1">
                <a:solidFill>
                  <a:schemeClr val="bg1"/>
                </a:solidFill>
                <a:latin typeface="Arial" panose="020B0604020202020204" pitchFamily="34" charset="0"/>
                <a:cs typeface="Arial" panose="020B0604020202020204" pitchFamily="34" charset="0"/>
                <a:sym typeface="+mn-ea"/>
              </a:rPr>
              <a:t>sản</a:t>
            </a:r>
            <a:r>
              <a:rPr lang="en-SG" sz="3200" b="1">
                <a:solidFill>
                  <a:schemeClr val="bg1"/>
                </a:solidFill>
                <a:latin typeface="Arial" panose="020B0604020202020204" pitchFamily="34" charset="0"/>
                <a:cs typeface="Arial" panose="020B0604020202020204" pitchFamily="34" charset="0"/>
                <a:sym typeface="+mn-ea"/>
              </a:rPr>
              <a:t> </a:t>
            </a:r>
            <a:r>
              <a:rPr lang="en-SG" sz="3200" b="1" dirty="0" err="1">
                <a:solidFill>
                  <a:schemeClr val="bg1"/>
                </a:solidFill>
                <a:latin typeface="Arial" panose="020B0604020202020204" pitchFamily="34" charset="0"/>
                <a:cs typeface="Arial" panose="020B0604020202020204" pitchFamily="34" charset="0"/>
                <a:sym typeface="+mn-ea"/>
              </a:rPr>
              <a:t>phẩm</a:t>
            </a:r>
            <a:endParaRPr lang="en-SG" sz="3200" b="1" dirty="0">
              <a:solidFill>
                <a:schemeClr val="bg1"/>
              </a:solidFill>
              <a:latin typeface="Arial" panose="020B0604020202020204" pitchFamily="34" charset="0"/>
              <a:cs typeface="Arial" panose="020B0604020202020204" pitchFamily="34" charset="0"/>
            </a:endParaRPr>
          </a:p>
          <a:p>
            <a:pPr algn="l">
              <a:lnSpc>
                <a:spcPts val="3150"/>
              </a:lnSpc>
            </a:pPr>
            <a:endParaRPr lang="en-SG" sz="3200" b="1"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30" y="-45085"/>
            <a:ext cx="18506440" cy="1034605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1367" b="-46409"/>
            </a:stretch>
          </a:blipFill>
        </p:spPr>
        <p:txBody>
          <a:bodyPr rtlCol="0"/>
          <a:lstStyle/>
          <a:p>
            <a:endParaRPr lang="en-US" dirty="0"/>
          </a:p>
        </p:txBody>
      </p:sp>
      <p:grpSp>
        <p:nvGrpSpPr>
          <p:cNvPr id="4" name="Group 5"/>
          <p:cNvGrpSpPr/>
          <p:nvPr/>
        </p:nvGrpSpPr>
        <p:grpSpPr>
          <a:xfrm>
            <a:off x="550602" y="1609725"/>
            <a:ext cx="4785952" cy="4785952"/>
            <a:chOff x="0" y="0"/>
            <a:chExt cx="812800" cy="812800"/>
          </a:xfrm>
        </p:grpSpPr>
        <p:sp>
          <p:nvSpPr>
            <p:cNvPr id="5" name="Freeform 6"/>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6" name="TextBox 7"/>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7" name="Group 8"/>
          <p:cNvGrpSpPr/>
          <p:nvPr/>
        </p:nvGrpSpPr>
        <p:grpSpPr>
          <a:xfrm rot="10310479">
            <a:off x="15591064" y="1724025"/>
            <a:ext cx="2229637" cy="2229637"/>
            <a:chOff x="0" y="0"/>
            <a:chExt cx="812800" cy="812800"/>
          </a:xfrm>
        </p:grpSpPr>
        <p:sp>
          <p:nvSpPr>
            <p:cNvPr id="8" name="Freeform 9"/>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9" name="TextBox 10"/>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10" name="Group 11"/>
          <p:cNvGrpSpPr/>
          <p:nvPr/>
        </p:nvGrpSpPr>
        <p:grpSpPr>
          <a:xfrm>
            <a:off x="17367862" y="1100865"/>
            <a:ext cx="399158" cy="63289"/>
            <a:chOff x="0" y="0"/>
            <a:chExt cx="105128" cy="16669"/>
          </a:xfrm>
        </p:grpSpPr>
        <p:sp>
          <p:nvSpPr>
            <p:cNvPr id="11" name="Freeform 12"/>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12" name="TextBox 13"/>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grpSp>
        <p:nvGrpSpPr>
          <p:cNvPr id="13" name="Group 14"/>
          <p:cNvGrpSpPr/>
          <p:nvPr/>
        </p:nvGrpSpPr>
        <p:grpSpPr>
          <a:xfrm>
            <a:off x="17367862" y="1243253"/>
            <a:ext cx="399158" cy="63289"/>
            <a:chOff x="0" y="0"/>
            <a:chExt cx="105128" cy="16669"/>
          </a:xfrm>
        </p:grpSpPr>
        <p:sp>
          <p:nvSpPr>
            <p:cNvPr id="14" name="Freeform 15"/>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15" name="TextBox 16"/>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16" name="Freeform 17"/>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sp>
        <p:nvSpPr>
          <p:cNvPr id="17" name="TextBox 18"/>
          <p:cNvSpPr txBox="1"/>
          <p:nvPr/>
        </p:nvSpPr>
        <p:spPr>
          <a:xfrm>
            <a:off x="8675060" y="3009989"/>
            <a:ext cx="9091641" cy="961901"/>
          </a:xfrm>
          <a:prstGeom prst="rect">
            <a:avLst/>
          </a:prstGeom>
        </p:spPr>
        <p:txBody>
          <a:bodyPr lIns="0" tIns="0" rIns="0" bIns="0" rtlCol="0" anchor="t">
            <a:spAutoFit/>
          </a:bodyPr>
          <a:lstStyle/>
          <a:p>
            <a:pPr algn="l">
              <a:lnSpc>
                <a:spcPts val="7575"/>
              </a:lnSpc>
            </a:pPr>
            <a:r>
              <a:rPr lang="en-US" sz="10000" b="1" dirty="0">
                <a:solidFill>
                  <a:srgbClr val="58A2C9"/>
                </a:solidFill>
                <a:latin typeface="Averia Serif Libre" panose="02000603000000000004"/>
              </a:rPr>
              <a:t>Fast</a:t>
            </a:r>
            <a:r>
              <a:rPr lang="en-US" sz="10000" b="1" dirty="0">
                <a:solidFill>
                  <a:srgbClr val="3E67C8"/>
                </a:solidFill>
                <a:latin typeface="Averia Serif Libre" panose="02000603000000000004"/>
              </a:rPr>
              <a:t> </a:t>
            </a:r>
            <a:r>
              <a:rPr lang="en-US" sz="10000" b="1" dirty="0">
                <a:solidFill>
                  <a:srgbClr val="4E728B"/>
                </a:solidFill>
                <a:latin typeface="Averia Serif Libre" panose="02000603000000000004"/>
              </a:rPr>
              <a:t>Learn</a:t>
            </a:r>
            <a:endParaRPr lang="en-US" sz="10000" b="1" dirty="0">
              <a:solidFill>
                <a:srgbClr val="4E728B"/>
              </a:solidFill>
              <a:latin typeface="Averia Serif Libre" panose="02000603000000000004"/>
            </a:endParaRPr>
          </a:p>
        </p:txBody>
      </p:sp>
      <p:sp>
        <p:nvSpPr>
          <p:cNvPr id="18" name="TextBox 21"/>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20" name="TextBox 2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a:t>
            </a:r>
            <a:r>
              <a:rPr lang="vi-VN" altLang="en-US" sz="1865" b="1" dirty="0">
                <a:solidFill>
                  <a:srgbClr val="006CCD"/>
                </a:solidFill>
                <a:latin typeface="Poppins Semi-Bold"/>
              </a:rPr>
              <a:t>20</a:t>
            </a:r>
            <a:endParaRPr lang="vi-VN" altLang="en-US" sz="1865" b="1" dirty="0">
              <a:solidFill>
                <a:srgbClr val="006CCD"/>
              </a:solidFill>
              <a:latin typeface="Poppins Semi-Bold"/>
            </a:endParaRPr>
          </a:p>
        </p:txBody>
      </p:sp>
      <p:sp>
        <p:nvSpPr>
          <p:cNvPr id="22" name="Freeform 6"/>
          <p:cNvSpPr/>
          <p:nvPr/>
        </p:nvSpPr>
        <p:spPr>
          <a:xfrm>
            <a:off x="1752139" y="2601037"/>
            <a:ext cx="1765702" cy="1981909"/>
          </a:xfrm>
          <a:custGeom>
            <a:avLst/>
            <a:gdLst/>
            <a:ahLst/>
            <a:cxnLst/>
            <a:rect l="0" t="0" r="r" b="b"/>
            <a:pathLst>
              <a:path w="1765702" h="1981910">
                <a:moveTo>
                  <a:pt x="0" y="0"/>
                </a:moveTo>
                <a:lnTo>
                  <a:pt x="1765702" y="0"/>
                </a:lnTo>
                <a:lnTo>
                  <a:pt x="1765702" y="1981911"/>
                </a:lnTo>
                <a:lnTo>
                  <a:pt x="0" y="1981911"/>
                </a:lnTo>
                <a:lnTo>
                  <a:pt x="0" y="0"/>
                </a:lnTo>
                <a:close/>
              </a:path>
            </a:pathLst>
          </a:custGeom>
          <a:blipFill dpi="0" rotWithShape="1">
            <a:blip r:embed="rId3"/>
            <a:stretch>
              <a:fillRect/>
            </a:stretch>
          </a:blipFill>
        </p:spPr>
        <p:txBody>
          <a:bodyPr rtlCol="0"/>
          <a:lstStyle/>
          <a:p>
            <a:endParaRPr lang="en-US" dirty="0"/>
          </a:p>
        </p:txBody>
      </p:sp>
      <p:sp>
        <p:nvSpPr>
          <p:cNvPr id="23" name="Freeform 5"/>
          <p:cNvSpPr/>
          <p:nvPr/>
        </p:nvSpPr>
        <p:spPr>
          <a:xfrm>
            <a:off x="3810527" y="1771702"/>
            <a:ext cx="2551176" cy="4114800"/>
          </a:xfrm>
          <a:custGeom>
            <a:avLst/>
            <a:gdLst/>
            <a:ahLst/>
            <a:cxnLst/>
            <a:rect l="0" t="0" r="r" b="b"/>
            <a:pathLst>
              <a:path w="2551176" h="4114800">
                <a:moveTo>
                  <a:pt x="0" y="0"/>
                </a:moveTo>
                <a:lnTo>
                  <a:pt x="2551176" y="0"/>
                </a:lnTo>
                <a:lnTo>
                  <a:pt x="2551176" y="4114800"/>
                </a:lnTo>
                <a:lnTo>
                  <a:pt x="0" y="4114800"/>
                </a:lnTo>
                <a:lnTo>
                  <a:pt x="0" y="0"/>
                </a:lnTo>
                <a:close/>
              </a:path>
            </a:pathLst>
          </a:custGeom>
          <a:blipFill dpi="0" rotWithShape="1">
            <a:blip r:embed="rId4"/>
            <a:stretch>
              <a:fillRect/>
            </a:stretch>
          </a:blipFill>
        </p:spPr>
        <p:txBody>
          <a:bodyPr rtlCol="0"/>
          <a:lstStyle/>
          <a:p>
            <a:endParaRPr lang="en-US" dirty="0"/>
          </a:p>
        </p:txBody>
      </p:sp>
      <p:sp>
        <p:nvSpPr>
          <p:cNvPr id="24" name="Freeform 8"/>
          <p:cNvSpPr/>
          <p:nvPr/>
        </p:nvSpPr>
        <p:spPr>
          <a:xfrm>
            <a:off x="6780237" y="3703215"/>
            <a:ext cx="1765702" cy="1981909"/>
          </a:xfrm>
          <a:custGeom>
            <a:avLst/>
            <a:gdLst/>
            <a:ahLst/>
            <a:cxnLst/>
            <a:rect l="0" t="0" r="r" b="b"/>
            <a:pathLst>
              <a:path w="1765702" h="1981910">
                <a:moveTo>
                  <a:pt x="0" y="0"/>
                </a:moveTo>
                <a:lnTo>
                  <a:pt x="1765702" y="0"/>
                </a:lnTo>
                <a:lnTo>
                  <a:pt x="1765702" y="1981910"/>
                </a:lnTo>
                <a:lnTo>
                  <a:pt x="0" y="1981910"/>
                </a:lnTo>
                <a:lnTo>
                  <a:pt x="0" y="0"/>
                </a:lnTo>
                <a:close/>
              </a:path>
            </a:pathLst>
          </a:custGeom>
          <a:blipFill dpi="0" rotWithShape="1">
            <a:blip r:embed="rId3"/>
            <a:stretch>
              <a:fillRect/>
            </a:stretch>
          </a:blipFill>
        </p:spPr>
        <p:txBody>
          <a:bodyPr rtlCol="0"/>
          <a:lstStyle/>
          <a:p>
            <a:endParaRPr lang="en-US" dirty="0"/>
          </a:p>
        </p:txBody>
      </p:sp>
      <p:sp>
        <p:nvSpPr>
          <p:cNvPr id="25" name="Freeform 4"/>
          <p:cNvSpPr/>
          <p:nvPr/>
        </p:nvSpPr>
        <p:spPr>
          <a:xfrm>
            <a:off x="423985" y="5071962"/>
            <a:ext cx="7348415" cy="3984604"/>
          </a:xfrm>
          <a:custGeom>
            <a:avLst/>
            <a:gdLst/>
            <a:ahLst/>
            <a:cxnLst/>
            <a:rect l="0" t="0" r="r" b="b"/>
            <a:pathLst>
              <a:path w="6393051" h="4114800">
                <a:moveTo>
                  <a:pt x="0" y="0"/>
                </a:moveTo>
                <a:lnTo>
                  <a:pt x="6393052" y="0"/>
                </a:lnTo>
                <a:lnTo>
                  <a:pt x="6393052" y="4114800"/>
                </a:lnTo>
                <a:lnTo>
                  <a:pt x="0" y="4114800"/>
                </a:lnTo>
                <a:lnTo>
                  <a:pt x="0" y="0"/>
                </a:lnTo>
                <a:close/>
              </a:path>
            </a:pathLst>
          </a:custGeom>
          <a:blipFill dpi="0" rotWithShape="1">
            <a:blip r:embed="rId5"/>
            <a:stretch>
              <a:fillRect/>
            </a:stretch>
          </a:blipFill>
        </p:spPr>
        <p:txBody>
          <a:bodyPr rtlCol="0"/>
          <a:lstStyle/>
          <a:p>
            <a:endParaRPr lang="en-US" dirty="0"/>
          </a:p>
        </p:txBody>
      </p:sp>
      <p:sp>
        <p:nvSpPr>
          <p:cNvPr id="28" name="TextBox 18"/>
          <p:cNvSpPr txBox="1"/>
          <p:nvPr/>
        </p:nvSpPr>
        <p:spPr>
          <a:xfrm>
            <a:off x="8763325" y="3771989"/>
            <a:ext cx="9091641" cy="970915"/>
          </a:xfrm>
          <a:prstGeom prst="rect">
            <a:avLst/>
          </a:prstGeom>
        </p:spPr>
        <p:txBody>
          <a:bodyPr lIns="0" tIns="0" rIns="0" bIns="0" rtlCol="0" anchor="t">
            <a:spAutoFit/>
          </a:bodyPr>
          <a:p>
            <a:pPr algn="l">
              <a:lnSpc>
                <a:spcPts val="7575"/>
              </a:lnSpc>
            </a:pPr>
            <a:r>
              <a:rPr lang="vi-VN" altLang="en-US" sz="4000" b="1" dirty="0">
                <a:solidFill>
                  <a:srgbClr val="4E728B"/>
                </a:solidFill>
                <a:latin typeface="Arial" panose="020B0604020202020204" pitchFamily="34" charset="0"/>
                <a:cs typeface="Arial" panose="020B0604020202020204" pitchFamily="34" charset="0"/>
              </a:rPr>
              <a:t>Website Bán Và Quản Lý Khóa học</a:t>
            </a:r>
            <a:endParaRPr lang="vi-VN" altLang="en-US" sz="4000" b="1" dirty="0">
              <a:solidFill>
                <a:srgbClr val="4E728B"/>
              </a:solidFill>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6"/>
          <a:stretch>
            <a:fillRect/>
          </a:stretch>
        </p:blipFill>
        <p:spPr>
          <a:xfrm>
            <a:off x="229235" y="495300"/>
            <a:ext cx="11162030" cy="889000"/>
          </a:xfrm>
          <a:prstGeom prst="rect">
            <a:avLst/>
          </a:prstGeom>
          <a:noFill/>
        </p:spPr>
      </p:pic>
      <p:sp>
        <p:nvSpPr>
          <p:cNvPr id="27" name="TextBox 23"/>
          <p:cNvSpPr txBox="1"/>
          <p:nvPr/>
        </p:nvSpPr>
        <p:spPr>
          <a:xfrm>
            <a:off x="914819" y="342900"/>
            <a:ext cx="11041247" cy="970915"/>
          </a:xfrm>
          <a:prstGeom prst="rect">
            <a:avLst/>
          </a:prstGeom>
        </p:spPr>
        <p:txBody>
          <a:bodyPr lIns="0" tIns="0" rIns="0" bIns="0" rtlCol="0" anchor="t">
            <a:spAutoFit/>
          </a:bodyPr>
          <a:p>
            <a:pPr algn="l">
              <a:lnSpc>
                <a:spcPts val="7575"/>
              </a:lnSpc>
            </a:pPr>
            <a:r>
              <a:rPr lang="vi-VN" altLang="en-SG" sz="4000" b="1">
                <a:solidFill>
                  <a:schemeClr val="bg1"/>
                </a:solidFill>
                <a:latin typeface="Arial" panose="020B0604020202020204" pitchFamily="34" charset="0"/>
                <a:cs typeface="Arial" panose="020B0604020202020204" pitchFamily="34" charset="0"/>
                <a:sym typeface="+mn-ea"/>
              </a:rPr>
              <a:t>V. </a:t>
            </a:r>
            <a:r>
              <a:rPr lang="en-SG" sz="4000" b="1">
                <a:solidFill>
                  <a:schemeClr val="bg1"/>
                </a:solidFill>
                <a:latin typeface="Arial" panose="020B0604020202020204" pitchFamily="34" charset="0"/>
                <a:cs typeface="Arial" panose="020B0604020202020204" pitchFamily="34" charset="0"/>
                <a:sym typeface="+mn-ea"/>
              </a:rPr>
              <a:t>Demo </a:t>
            </a:r>
            <a:r>
              <a:rPr lang="en-SG" sz="4000" b="1" dirty="0" err="1">
                <a:solidFill>
                  <a:schemeClr val="bg1"/>
                </a:solidFill>
                <a:latin typeface="Arial" panose="020B0604020202020204" pitchFamily="34" charset="0"/>
                <a:cs typeface="Arial" panose="020B0604020202020204" pitchFamily="34" charset="0"/>
                <a:sym typeface="+mn-ea"/>
              </a:rPr>
              <a:t>sản</a:t>
            </a:r>
            <a:r>
              <a:rPr lang="en-SG" sz="4000" b="1">
                <a:solidFill>
                  <a:schemeClr val="bg1"/>
                </a:solidFill>
                <a:latin typeface="Arial" panose="020B0604020202020204" pitchFamily="34" charset="0"/>
                <a:cs typeface="Arial" panose="020B0604020202020204" pitchFamily="34" charset="0"/>
                <a:sym typeface="+mn-ea"/>
              </a:rPr>
              <a:t> </a:t>
            </a:r>
            <a:r>
              <a:rPr lang="en-SG" sz="4000" b="1" dirty="0" err="1">
                <a:solidFill>
                  <a:schemeClr val="bg1"/>
                </a:solidFill>
                <a:latin typeface="Arial" panose="020B0604020202020204" pitchFamily="34" charset="0"/>
                <a:cs typeface="Arial" panose="020B0604020202020204" pitchFamily="34" charset="0"/>
                <a:sym typeface="+mn-ea"/>
              </a:rPr>
              <a:t>phẩm</a:t>
            </a:r>
            <a:endParaRPr lang="en-SG" sz="4000" b="1" dirty="0" err="1">
              <a:solidFill>
                <a:schemeClr val="bg1"/>
              </a:solidFill>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340" y="13970"/>
            <a:ext cx="1849628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6"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sp>
        <p:nvSpPr>
          <p:cNvPr id="8" name="TextBox 13"/>
          <p:cNvSpPr txBox="1"/>
          <p:nvPr/>
        </p:nvSpPr>
        <p:spPr>
          <a:xfrm>
            <a:off x="3261360" y="2505075"/>
            <a:ext cx="12461875" cy="2461895"/>
          </a:xfrm>
          <a:prstGeom prst="rect">
            <a:avLst/>
          </a:prstGeom>
        </p:spPr>
        <p:txBody>
          <a:bodyPr wrap="square" lIns="0" tIns="0" rIns="0" bIns="0" rtlCol="0" anchor="t">
            <a:spAutoFit/>
          </a:bodyPr>
          <a:lstStyle/>
          <a:p>
            <a:pPr algn="l"/>
            <a:r>
              <a:rPr lang="en-US" sz="8000" b="1" dirty="0">
                <a:solidFill>
                  <a:srgbClr val="3E67C8"/>
                </a:solidFill>
                <a:latin typeface="Arial" panose="020B0604020202020204" pitchFamily="34" charset="0"/>
                <a:cs typeface="Arial" panose="020B0604020202020204" pitchFamily="34" charset="0"/>
              </a:rPr>
              <a:t>Cảm ơn </a:t>
            </a:r>
            <a:r>
              <a:rPr lang="vi-VN" altLang="en-US" sz="8000" b="1" dirty="0">
                <a:solidFill>
                  <a:srgbClr val="3E67C8"/>
                </a:solidFill>
                <a:latin typeface="Arial" panose="020B0604020202020204" pitchFamily="34" charset="0"/>
                <a:cs typeface="Arial" panose="020B0604020202020204" pitchFamily="34" charset="0"/>
              </a:rPr>
              <a:t>giám khảo</a:t>
            </a:r>
            <a:r>
              <a:rPr lang="en-US" sz="8000" b="1" dirty="0">
                <a:solidFill>
                  <a:srgbClr val="3E67C8"/>
                </a:solidFill>
                <a:latin typeface="Arial" panose="020B0604020202020204" pitchFamily="34" charset="0"/>
                <a:cs typeface="Arial" panose="020B0604020202020204" pitchFamily="34" charset="0"/>
              </a:rPr>
              <a:t> và</a:t>
            </a:r>
            <a:endParaRPr lang="en-US" sz="8000" b="1" dirty="0">
              <a:solidFill>
                <a:srgbClr val="3E67C8"/>
              </a:solidFill>
              <a:latin typeface="Arial" panose="020B0604020202020204" pitchFamily="34" charset="0"/>
              <a:cs typeface="Arial" panose="020B0604020202020204" pitchFamily="34" charset="0"/>
            </a:endParaRPr>
          </a:p>
          <a:p>
            <a:pPr algn="l"/>
            <a:r>
              <a:rPr lang="en-US" sz="8000" b="1" dirty="0">
                <a:solidFill>
                  <a:srgbClr val="3E67C8"/>
                </a:solidFill>
                <a:latin typeface="Arial" panose="020B0604020202020204" pitchFamily="34" charset="0"/>
                <a:cs typeface="Arial" panose="020B0604020202020204" pitchFamily="34" charset="0"/>
              </a:rPr>
              <a:t> </a:t>
            </a:r>
            <a:r>
              <a:rPr lang="vi-VN" altLang="en-US" sz="8000" b="1" dirty="0">
                <a:solidFill>
                  <a:srgbClr val="3E67C8"/>
                </a:solidFill>
                <a:latin typeface="Arial" panose="020B0604020202020204" pitchFamily="34" charset="0"/>
                <a:cs typeface="Arial" panose="020B0604020202020204" pitchFamily="34" charset="0"/>
              </a:rPr>
              <a:t>      </a:t>
            </a:r>
            <a:r>
              <a:rPr lang="en-US" sz="8000" b="1" dirty="0">
                <a:solidFill>
                  <a:srgbClr val="3E67C8"/>
                </a:solidFill>
                <a:latin typeface="Arial" panose="020B0604020202020204" pitchFamily="34" charset="0"/>
                <a:cs typeface="Arial" panose="020B0604020202020204" pitchFamily="34" charset="0"/>
              </a:rPr>
              <a:t>các</a:t>
            </a:r>
            <a:r>
              <a:rPr lang="vi-VN" altLang="en-US" sz="8000" b="1" dirty="0">
                <a:solidFill>
                  <a:srgbClr val="3E67C8"/>
                </a:solidFill>
                <a:latin typeface="Arial" panose="020B0604020202020204" pitchFamily="34" charset="0"/>
                <a:cs typeface="Arial" panose="020B0604020202020204" pitchFamily="34" charset="0"/>
              </a:rPr>
              <a:t> </a:t>
            </a:r>
            <a:r>
              <a:rPr lang="en-US" sz="8000" b="1" dirty="0">
                <a:solidFill>
                  <a:srgbClr val="3E67C8"/>
                </a:solidFill>
                <a:latin typeface="Arial" panose="020B0604020202020204" pitchFamily="34" charset="0"/>
                <a:cs typeface="Arial" panose="020B0604020202020204" pitchFamily="34" charset="0"/>
              </a:rPr>
              <a:t>bạn đã lắng nghe</a:t>
            </a:r>
            <a:endParaRPr lang="en-US" sz="8000" b="1" dirty="0">
              <a:solidFill>
                <a:srgbClr val="3E67C8"/>
              </a:solidFill>
              <a:latin typeface="Arial" panose="020B0604020202020204" pitchFamily="34" charset="0"/>
              <a:cs typeface="Arial" panose="020B0604020202020204" pitchFamily="34" charset="0"/>
            </a:endParaRPr>
          </a:p>
        </p:txBody>
      </p:sp>
      <p:sp>
        <p:nvSpPr>
          <p:cNvPr id="9" name="TextBox 15"/>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0" name="TextBox 16"/>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1" name="TextBox 17"/>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8"/>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3" name="TextBox 19"/>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4" name="TextBox 20"/>
          <p:cNvSpPr txBox="1"/>
          <p:nvPr/>
        </p:nvSpPr>
        <p:spPr>
          <a:xfrm>
            <a:off x="208435" y="9617659"/>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a:t>
            </a:r>
            <a:r>
              <a:rPr lang="vi-VN" altLang="en-US" sz="1865" b="1" dirty="0">
                <a:solidFill>
                  <a:srgbClr val="006CCD"/>
                </a:solidFill>
                <a:latin typeface="Poppins Semi-Bold"/>
              </a:rPr>
              <a:t>21</a:t>
            </a:r>
            <a:endParaRPr lang="vi-VN" altLang="en-US" sz="1865" b="1" dirty="0">
              <a:solidFill>
                <a:srgbClr val="006CCD"/>
              </a:solidFill>
              <a:latin typeface="Poppins Semi-Bold"/>
            </a:endParaRPr>
          </a:p>
        </p:txBody>
      </p:sp>
      <p:sp>
        <p:nvSpPr>
          <p:cNvPr id="15" name="TextBox 21"/>
          <p:cNvSpPr txBox="1"/>
          <p:nvPr/>
        </p:nvSpPr>
        <p:spPr>
          <a:xfrm>
            <a:off x="9802461" y="4950971"/>
            <a:ext cx="2917713"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Montserrat Semi-Bold"/>
            </a:endParaRPr>
          </a:p>
        </p:txBody>
      </p:sp>
      <p:sp>
        <p:nvSpPr>
          <p:cNvPr id="18" name="TextBox 24"/>
          <p:cNvSpPr txBox="1"/>
          <p:nvPr/>
        </p:nvSpPr>
        <p:spPr>
          <a:xfrm>
            <a:off x="9760144" y="6061854"/>
            <a:ext cx="2917713"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Montserrat Semi-Bold"/>
            </a:endParaRPr>
          </a:p>
        </p:txBody>
      </p:sp>
      <p:sp>
        <p:nvSpPr>
          <p:cNvPr id="19" name="TextBox 25"/>
          <p:cNvSpPr txBox="1"/>
          <p:nvPr/>
        </p:nvSpPr>
        <p:spPr>
          <a:xfrm>
            <a:off x="5918794" y="6061854"/>
            <a:ext cx="3841350" cy="961901"/>
          </a:xfrm>
          <a:prstGeom prst="rect">
            <a:avLst/>
          </a:prstGeom>
        </p:spPr>
        <p:txBody>
          <a:bodyPr lIns="0" tIns="0" rIns="0" bIns="0" rtlCol="0" anchor="t">
            <a:spAutoFit/>
          </a:bodyPr>
          <a:lstStyle/>
          <a:p>
            <a:pPr algn="l">
              <a:lnSpc>
                <a:spcPts val="7575"/>
              </a:lnSpc>
            </a:pPr>
            <a:endParaRPr lang="en-US" sz="8510" b="1" dirty="0">
              <a:solidFill>
                <a:srgbClr val="3E67C8"/>
              </a:solidFill>
              <a:latin typeface="Montserrat Ultra-Bold"/>
            </a:endParaRPr>
          </a:p>
        </p:txBody>
      </p:sp>
      <p:sp>
        <p:nvSpPr>
          <p:cNvPr id="20" name="TextBox 26"/>
          <p:cNvSpPr txBox="1"/>
          <p:nvPr/>
        </p:nvSpPr>
        <p:spPr>
          <a:xfrm>
            <a:off x="3917903" y="7820210"/>
            <a:ext cx="3401198" cy="300588"/>
          </a:xfrm>
          <a:prstGeom prst="rect">
            <a:avLst/>
          </a:prstGeom>
        </p:spPr>
        <p:txBody>
          <a:bodyPr lIns="0" tIns="0" rIns="0" bIns="0" rtlCol="0" anchor="t">
            <a:spAutoFit/>
          </a:bodyPr>
          <a:lstStyle/>
          <a:p>
            <a:pPr algn="l">
              <a:lnSpc>
                <a:spcPts val="2330"/>
              </a:lnSpc>
            </a:pPr>
            <a:endParaRPr lang="en-US" sz="1665" b="1" dirty="0">
              <a:solidFill>
                <a:srgbClr val="006CCD"/>
              </a:solidFill>
              <a:latin typeface="Poppins Semi-Bold"/>
            </a:endParaRPr>
          </a:p>
        </p:txBody>
      </p:sp>
      <p:sp>
        <p:nvSpPr>
          <p:cNvPr id="21" name="TextBox 27"/>
          <p:cNvSpPr txBox="1"/>
          <p:nvPr/>
        </p:nvSpPr>
        <p:spPr>
          <a:xfrm>
            <a:off x="8355994" y="7810684"/>
            <a:ext cx="3117138" cy="300588"/>
          </a:xfrm>
          <a:prstGeom prst="rect">
            <a:avLst/>
          </a:prstGeom>
        </p:spPr>
        <p:txBody>
          <a:bodyPr lIns="0" tIns="0" rIns="0" bIns="0" rtlCol="0" anchor="t">
            <a:spAutoFit/>
          </a:bodyPr>
          <a:lstStyle/>
          <a:p>
            <a:pPr algn="l">
              <a:lnSpc>
                <a:spcPts val="2330"/>
              </a:lnSpc>
            </a:pPr>
            <a:endParaRPr lang="en-US" sz="1665" b="1" dirty="0">
              <a:solidFill>
                <a:srgbClr val="006CCD"/>
              </a:solidFill>
              <a:latin typeface="Poppins Semi-Bold"/>
            </a:endParaRPr>
          </a:p>
        </p:txBody>
      </p:sp>
      <p:sp>
        <p:nvSpPr>
          <p:cNvPr id="22" name="TextBox 28"/>
          <p:cNvSpPr txBox="1"/>
          <p:nvPr/>
        </p:nvSpPr>
        <p:spPr>
          <a:xfrm>
            <a:off x="12845312" y="7810684"/>
            <a:ext cx="3117138" cy="300588"/>
          </a:xfrm>
          <a:prstGeom prst="rect">
            <a:avLst/>
          </a:prstGeom>
        </p:spPr>
        <p:txBody>
          <a:bodyPr lIns="0" tIns="0" rIns="0" bIns="0" rtlCol="0" anchor="t">
            <a:spAutoFit/>
          </a:bodyPr>
          <a:lstStyle/>
          <a:p>
            <a:pPr algn="l">
              <a:lnSpc>
                <a:spcPts val="2330"/>
              </a:lnSpc>
            </a:pPr>
            <a:endParaRPr lang="en-US" sz="1665" b="1" dirty="0">
              <a:solidFill>
                <a:srgbClr val="006CCD"/>
              </a:solidFill>
              <a:latin typeface="Poppins Semi-Bold"/>
            </a:endParaRPr>
          </a:p>
        </p:txBody>
      </p:sp>
      <p:pic>
        <p:nvPicPr>
          <p:cNvPr id="23" name="Picture 22"/>
          <p:cNvPicPr>
            <a:picLocks noChangeAspect="1"/>
          </p:cNvPicPr>
          <p:nvPr/>
        </p:nvPicPr>
        <p:blipFill>
          <a:blip r:embed="rId3"/>
          <a:stretch>
            <a:fillRect/>
          </a:stretch>
        </p:blipFill>
        <p:spPr>
          <a:xfrm>
            <a:off x="12866075" y="7218998"/>
            <a:ext cx="3075622" cy="3618376"/>
          </a:xfrm>
          <a:prstGeom prst="rect">
            <a:avLst/>
          </a:prstGeom>
          <a:noFill/>
        </p:spPr>
      </p:pic>
      <p:pic>
        <p:nvPicPr>
          <p:cNvPr id="24" name="Picture 23"/>
          <p:cNvPicPr>
            <a:picLocks noChangeAspect="1"/>
          </p:cNvPicPr>
          <p:nvPr/>
        </p:nvPicPr>
        <p:blipFill>
          <a:blip r:embed="rId4"/>
          <a:stretch>
            <a:fillRect/>
          </a:stretch>
        </p:blipFill>
        <p:spPr>
          <a:xfrm>
            <a:off x="15045728" y="5889107"/>
            <a:ext cx="3181740" cy="7790716"/>
          </a:xfrm>
          <a:prstGeom prst="rect">
            <a:avLst/>
          </a:prstGeom>
          <a:noFill/>
        </p:spPr>
      </p:pic>
      <p:pic>
        <p:nvPicPr>
          <p:cNvPr id="25" name="Picture 24"/>
          <p:cNvPicPr>
            <a:picLocks noChangeAspect="1"/>
          </p:cNvPicPr>
          <p:nvPr/>
        </p:nvPicPr>
        <p:blipFill>
          <a:blip r:embed="rId5"/>
          <a:stretch>
            <a:fillRect/>
          </a:stretch>
        </p:blipFill>
        <p:spPr>
          <a:xfrm>
            <a:off x="2866425" y="6610350"/>
            <a:ext cx="4235377" cy="4726286"/>
          </a:xfrm>
          <a:prstGeom prst="rect">
            <a:avLst/>
          </a:prstGeom>
          <a:noFill/>
        </p:spPr>
      </p:pic>
      <p:pic>
        <p:nvPicPr>
          <p:cNvPr id="26" name="Picture 25"/>
          <p:cNvPicPr>
            <a:picLocks noChangeAspect="1"/>
          </p:cNvPicPr>
          <p:nvPr/>
        </p:nvPicPr>
        <p:blipFill>
          <a:blip r:embed="rId6"/>
          <a:stretch>
            <a:fillRect/>
          </a:stretch>
        </p:blipFill>
        <p:spPr>
          <a:xfrm>
            <a:off x="362826" y="4400550"/>
            <a:ext cx="3971896" cy="6483753"/>
          </a:xfrm>
          <a:prstGeom prst="rect">
            <a:avLst/>
          </a:prstGeom>
          <a:noFill/>
        </p:spPr>
      </p:pic>
      <p:pic>
        <p:nvPicPr>
          <p:cNvPr id="27" name="Picture 26"/>
          <p:cNvPicPr>
            <a:picLocks noChangeAspect="1"/>
          </p:cNvPicPr>
          <p:nvPr/>
        </p:nvPicPr>
        <p:blipFill>
          <a:blip r:embed="rId7"/>
          <a:stretch>
            <a:fillRect/>
          </a:stretch>
        </p:blipFill>
        <p:spPr>
          <a:xfrm>
            <a:off x="7426576" y="6610350"/>
            <a:ext cx="4527299" cy="4227604"/>
          </a:xfrm>
          <a:prstGeom prst="rect">
            <a:avLst/>
          </a:prstGeom>
          <a:noFill/>
        </p:spPr>
      </p:pic>
      <p:pic>
        <p:nvPicPr>
          <p:cNvPr id="28" name="Picture 27"/>
          <p:cNvPicPr>
            <a:picLocks noChangeAspect="1"/>
          </p:cNvPicPr>
          <p:nvPr/>
        </p:nvPicPr>
        <p:blipFill>
          <a:blip r:embed="rId8"/>
          <a:stretch>
            <a:fillRect/>
          </a:stretch>
        </p:blipFill>
        <p:spPr>
          <a:xfrm>
            <a:off x="14779161" y="885615"/>
            <a:ext cx="1866147" cy="1968207"/>
          </a:xfrm>
          <a:prstGeom prst="rect">
            <a:avLst/>
          </a:prstGeom>
          <a:noFill/>
        </p:spPr>
      </p:pic>
      <p:pic>
        <p:nvPicPr>
          <p:cNvPr id="29" name="Picture 28"/>
          <p:cNvPicPr>
            <a:picLocks noChangeAspect="1"/>
          </p:cNvPicPr>
          <p:nvPr/>
        </p:nvPicPr>
        <p:blipFill>
          <a:blip r:embed="rId9"/>
          <a:stretch>
            <a:fillRect/>
          </a:stretch>
        </p:blipFill>
        <p:spPr>
          <a:xfrm>
            <a:off x="1041282" y="361950"/>
            <a:ext cx="3008442" cy="14504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70" y="635"/>
            <a:ext cx="18479135" cy="1031430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Times New Roman" panose="02020603050405020304" pitchFamily="18" charset="0"/>
              <a:cs typeface="Times New Roman" panose="02020603050405020304" pitchFamily="18" charset="0"/>
            </a:endParaRPr>
          </a:p>
        </p:txBody>
      </p:sp>
      <p:sp>
        <p:nvSpPr>
          <p:cNvPr id="3"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grpSp>
        <p:nvGrpSpPr>
          <p:cNvPr id="5" name="Group 12"/>
          <p:cNvGrpSpPr/>
          <p:nvPr/>
        </p:nvGrpSpPr>
        <p:grpSpPr>
          <a:xfrm>
            <a:off x="8940222" y="2143125"/>
            <a:ext cx="407555" cy="407555"/>
            <a:chOff x="0" y="0"/>
            <a:chExt cx="812800" cy="812800"/>
          </a:xfrm>
        </p:grpSpPr>
        <p:sp>
          <p:nvSpPr>
            <p:cNvPr id="6" name="Freeform 13"/>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7" name="TextBox 14"/>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8" name="Group 15"/>
          <p:cNvGrpSpPr/>
          <p:nvPr/>
        </p:nvGrpSpPr>
        <p:grpSpPr>
          <a:xfrm>
            <a:off x="9547012" y="2009775"/>
            <a:ext cx="9141541" cy="600679"/>
            <a:chOff x="0" y="0"/>
            <a:chExt cx="2407649" cy="158202"/>
          </a:xfrm>
        </p:grpSpPr>
        <p:sp>
          <p:nvSpPr>
            <p:cNvPr id="9"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p>
          </p:txBody>
        </p:sp>
        <p:sp>
          <p:nvSpPr>
            <p:cNvPr id="10"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p>
          </p:txBody>
        </p:sp>
      </p:grpSp>
      <p:sp>
        <p:nvSpPr>
          <p:cNvPr id="11"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3" name="TextBox 20"/>
          <p:cNvSpPr txBox="1"/>
          <p:nvPr/>
        </p:nvSpPr>
        <p:spPr>
          <a:xfrm>
            <a:off x="7987293" y="1975732"/>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4"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5"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6" name="TextBox 23"/>
          <p:cNvSpPr txBox="1"/>
          <p:nvPr/>
        </p:nvSpPr>
        <p:spPr>
          <a:xfrm>
            <a:off x="957213" y="9358745"/>
            <a:ext cx="1621099" cy="333608"/>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03</a:t>
            </a:r>
            <a:endParaRPr lang="en-US" sz="1865" b="1" dirty="0">
              <a:solidFill>
                <a:srgbClr val="006CCD"/>
              </a:solidFill>
              <a:latin typeface="Poppins Semi-Bold"/>
            </a:endParaRPr>
          </a:p>
        </p:txBody>
      </p:sp>
      <p:sp>
        <p:nvSpPr>
          <p:cNvPr id="17" name="TextBox 24"/>
          <p:cNvSpPr txBox="1"/>
          <p:nvPr/>
        </p:nvSpPr>
        <p:spPr>
          <a:xfrm>
            <a:off x="705364" y="1444914"/>
            <a:ext cx="8332041" cy="1949252"/>
          </a:xfrm>
          <a:prstGeom prst="rect">
            <a:avLst/>
          </a:prstGeom>
        </p:spPr>
        <p:txBody>
          <a:bodyPr lIns="0" tIns="0" rIns="0" bIns="0" rtlCol="0" anchor="t">
            <a:spAutoFit/>
          </a:bodyPr>
          <a:lstStyle/>
          <a:p>
            <a:pPr algn="l">
              <a:lnSpc>
                <a:spcPts val="7575"/>
              </a:lnSpc>
            </a:pPr>
            <a:r>
              <a:rPr lang="en-US" sz="7200" b="1" dirty="0">
                <a:solidFill>
                  <a:srgbClr val="3E67C8"/>
                </a:solidFill>
                <a:latin typeface="Times New Roman" panose="02020603050405020304" pitchFamily="18" charset="0"/>
                <a:cs typeface="Times New Roman" panose="02020603050405020304" pitchFamily="18" charset="0"/>
              </a:rPr>
              <a:t>I. Giới thiệu </a:t>
            </a:r>
            <a:endParaRPr lang="en-US" sz="7200" b="1" dirty="0">
              <a:solidFill>
                <a:srgbClr val="3E67C8"/>
              </a:solidFill>
              <a:latin typeface="Times New Roman" panose="02020603050405020304" pitchFamily="18" charset="0"/>
              <a:cs typeface="Times New Roman" panose="02020603050405020304" pitchFamily="18" charset="0"/>
            </a:endParaRPr>
          </a:p>
          <a:p>
            <a:pPr algn="l">
              <a:lnSpc>
                <a:spcPts val="7575"/>
              </a:lnSpc>
            </a:pPr>
            <a:r>
              <a:rPr lang="en-US" sz="7200" b="1" dirty="0">
                <a:solidFill>
                  <a:srgbClr val="3E67C8"/>
                </a:solidFill>
                <a:latin typeface="Times New Roman" panose="02020603050405020304" pitchFamily="18" charset="0"/>
                <a:cs typeface="Times New Roman" panose="02020603050405020304" pitchFamily="18" charset="0"/>
              </a:rPr>
              <a:t>           </a:t>
            </a:r>
            <a:r>
              <a:rPr lang="en-US" sz="7200" b="1" dirty="0">
                <a:solidFill>
                  <a:srgbClr val="3E67C8"/>
                </a:solidFill>
                <a:latin typeface="Times New Roman" panose="02020603050405020304" pitchFamily="18" charset="0"/>
                <a:cs typeface="Times New Roman" panose="02020603050405020304" pitchFamily="18" charset="0"/>
              </a:rPr>
              <a:t>bài toán</a:t>
            </a:r>
            <a:endParaRPr lang="en-US" sz="7200" b="1" dirty="0">
              <a:solidFill>
                <a:srgbClr val="3E67C8"/>
              </a:solidFill>
              <a:latin typeface="Times New Roman" panose="02020603050405020304" pitchFamily="18" charset="0"/>
              <a:cs typeface="Times New Roman" panose="02020603050405020304" pitchFamily="18" charset="0"/>
            </a:endParaRPr>
          </a:p>
        </p:txBody>
      </p:sp>
      <p:sp>
        <p:nvSpPr>
          <p:cNvPr id="18" name="TextBox 25"/>
          <p:cNvSpPr txBox="1"/>
          <p:nvPr/>
        </p:nvSpPr>
        <p:spPr>
          <a:xfrm>
            <a:off x="957214" y="2828458"/>
            <a:ext cx="8080191" cy="961901"/>
          </a:xfrm>
          <a:prstGeom prst="rect">
            <a:avLst/>
          </a:prstGeom>
        </p:spPr>
        <p:txBody>
          <a:bodyPr lIns="0" tIns="0" rIns="0" bIns="0" rtlCol="0" anchor="t">
            <a:spAutoFit/>
          </a:bodyPr>
          <a:lstStyle/>
          <a:p>
            <a:pPr algn="l">
              <a:lnSpc>
                <a:spcPts val="7575"/>
              </a:lnSpc>
            </a:pPr>
            <a:r>
              <a:rPr lang="en-US" sz="8510" b="1" dirty="0">
                <a:solidFill>
                  <a:srgbClr val="3E67C8"/>
                </a:solidFill>
                <a:latin typeface="Montserrat Ultra-Bold"/>
              </a:rPr>
              <a:t> </a:t>
            </a:r>
            <a:endParaRPr lang="en-US" sz="8510" b="1" dirty="0">
              <a:solidFill>
                <a:srgbClr val="3E67C8"/>
              </a:solidFill>
              <a:latin typeface="Montserrat Ultra-Bold"/>
            </a:endParaRPr>
          </a:p>
        </p:txBody>
      </p:sp>
      <p:sp>
        <p:nvSpPr>
          <p:cNvPr id="19" name="TextBox 26"/>
          <p:cNvSpPr txBox="1"/>
          <p:nvPr/>
        </p:nvSpPr>
        <p:spPr>
          <a:xfrm>
            <a:off x="9199655" y="3200400"/>
            <a:ext cx="8463105" cy="276225"/>
          </a:xfrm>
          <a:prstGeom prst="rect">
            <a:avLst/>
          </a:prstGeom>
        </p:spPr>
        <p:txBody>
          <a:bodyPr lIns="0" tIns="0" rIns="0" bIns="0" rtlCol="0" anchor="t">
            <a:spAutoFit/>
          </a:bodyPr>
          <a:lstStyle/>
          <a:p>
            <a:pPr algn="just">
              <a:lnSpc>
                <a:spcPts val="2175"/>
              </a:lnSpc>
            </a:pPr>
            <a:endParaRPr lang="en-US" sz="2800" cap="small" dirty="0">
              <a:solidFill>
                <a:srgbClr val="3E67C8"/>
              </a:solidFill>
              <a:latin typeface="Times New Roman" panose="02020603050405020304"/>
            </a:endParaRPr>
          </a:p>
        </p:txBody>
      </p:sp>
      <p:sp>
        <p:nvSpPr>
          <p:cNvPr id="20" name="TextBox 27"/>
          <p:cNvSpPr txBox="1"/>
          <p:nvPr/>
        </p:nvSpPr>
        <p:spPr>
          <a:xfrm>
            <a:off x="10013079" y="2124075"/>
            <a:ext cx="5897806" cy="410369"/>
          </a:xfrm>
          <a:prstGeom prst="rect">
            <a:avLst/>
          </a:prstGeom>
        </p:spPr>
        <p:txBody>
          <a:bodyPr lIns="0" tIns="0" rIns="0" bIns="0" rtlCol="0" anchor="t">
            <a:spAutoFit/>
          </a:bodyPr>
          <a:lstStyle/>
          <a:p>
            <a:pPr algn="l">
              <a:lnSpc>
                <a:spcPts val="3150"/>
              </a:lnSpc>
            </a:pPr>
            <a:r>
              <a:rPr lang="en-US" sz="3200" b="1" dirty="0">
                <a:solidFill>
                  <a:srgbClr val="FFFFFF"/>
                </a:solidFill>
                <a:latin typeface="Times New Roman" panose="02020603050405020304" pitchFamily="18" charset="0"/>
                <a:cs typeface="Times New Roman" panose="02020603050405020304" pitchFamily="18" charset="0"/>
              </a:rPr>
              <a:t>1. Giới thiệu chung</a:t>
            </a:r>
            <a:endParaRPr lang="en-US" sz="3200" b="1" dirty="0">
              <a:solidFill>
                <a:srgbClr val="FFFFFF"/>
              </a:solidFill>
              <a:latin typeface="Times New Roman" panose="02020603050405020304" pitchFamily="18" charset="0"/>
              <a:cs typeface="Times New Roman" panose="02020603050405020304" pitchFamily="18" charset="0"/>
            </a:endParaRPr>
          </a:p>
        </p:txBody>
      </p:sp>
      <p:sp>
        <p:nvSpPr>
          <p:cNvPr id="21" name="TextBox 34"/>
          <p:cNvSpPr txBox="1"/>
          <p:nvPr/>
        </p:nvSpPr>
        <p:spPr>
          <a:xfrm>
            <a:off x="9222401" y="3711502"/>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Montserrat-medium" panose="00000600000000000000"/>
            </a:endParaRPr>
          </a:p>
        </p:txBody>
      </p:sp>
      <p:sp>
        <p:nvSpPr>
          <p:cNvPr id="22" name="TextBox 35"/>
          <p:cNvSpPr txBox="1"/>
          <p:nvPr/>
        </p:nvSpPr>
        <p:spPr>
          <a:xfrm>
            <a:off x="10572813" y="5912516"/>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Montserrat" panose="00000500000000000000"/>
            </a:endParaRPr>
          </a:p>
        </p:txBody>
      </p:sp>
      <p:sp>
        <p:nvSpPr>
          <p:cNvPr id="23" name="TextBox 22"/>
          <p:cNvSpPr txBox="1"/>
          <p:nvPr/>
        </p:nvSpPr>
        <p:spPr>
          <a:xfrm>
            <a:off x="9253347" y="3694548"/>
            <a:ext cx="8602989" cy="1886912"/>
          </a:xfrm>
          <a:prstGeom prst="rect">
            <a:avLst/>
          </a:prstGeom>
        </p:spPr>
        <p:txBody>
          <a:bodyPr lIns="95250" tIns="47625" rIns="95250" bIns="47625" rtlCol="0">
            <a:noAutofit/>
          </a:bodyPr>
          <a:lstStyle/>
          <a:p>
            <a:pPr algn="just">
              <a:defRPr lang="en-US" sz="1400" dirty="0"/>
            </a:pPr>
            <a:r>
              <a:rPr lang="en-US" sz="2500" dirty="0">
                <a:solidFill>
                  <a:srgbClr val="3E67C8"/>
                </a:solidFill>
                <a:latin typeface="Times New Roman" panose="02020603050405020304"/>
              </a:rPr>
              <a:t>• Dự án Fastlearn được hình thành trong bối cảnh nhu cầu đào tạo kỹ năng chuyên môn ngày càng tăng trong xã hội hiện đại. Trung tâm Fastlearn chuyên cung cấp các khóa học về lập trình, thiết kế đồ họa, marketing, kinh doanh và ngôn ngữ. Sự phát triển nhanh chóng của công nghệ và thị trường lao động đã tạo ra một môi trường cần thiết để học viên có thể nâng cao kỹ năng và chuẩn bị tốt hơn cho tương lai.</a:t>
            </a:r>
            <a:endParaRPr lang="en-US" sz="2500" dirty="0">
              <a:solidFill>
                <a:srgbClr val="3E67C8"/>
              </a:solidFill>
              <a:latin typeface="Times New Roman" panose="02020603050405020304"/>
            </a:endParaRPr>
          </a:p>
          <a:p>
            <a:pPr algn="just">
              <a:defRPr lang="en-US" sz="1400" dirty="0"/>
            </a:pPr>
            <a:endParaRPr lang="en-US" sz="2500" dirty="0">
              <a:solidFill>
                <a:srgbClr val="3E67C8"/>
              </a:solidFill>
              <a:latin typeface="Times New Roman" panose="02020603050405020304"/>
            </a:endParaRPr>
          </a:p>
          <a:p>
            <a:pPr algn="just">
              <a:defRPr lang="en-US" sz="1400" dirty="0"/>
            </a:pPr>
            <a:r>
              <a:rPr lang="en-US" sz="2500" dirty="0">
                <a:solidFill>
                  <a:srgbClr val="3E67C8"/>
                </a:solidFill>
                <a:latin typeface="Times New Roman" panose="02020603050405020304"/>
              </a:rPr>
              <a:t>• Đề tài "FAST LEARN" nhằm xây dựng một hệ thống bán khóa học đơn giản, hiệu quả trên nền tảng</a:t>
            </a:r>
            <a:r>
              <a:rPr lang="vi-VN" altLang="en-US" sz="2500" dirty="0">
                <a:solidFill>
                  <a:srgbClr val="3E67C8"/>
                </a:solidFill>
                <a:latin typeface="Times New Roman" panose="02020603050405020304"/>
              </a:rPr>
              <a:t> JSP-Servlet</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đáp</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ứng</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các</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yêu</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cầu</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từ</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quản</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lý</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khóa</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học</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đến</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hỗ</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trợ</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giao</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dịch</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mua</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bán</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trực</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tuyến</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Hệ</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thống</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giúp</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tự</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động</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hóa</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quy</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trình</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quản</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lý</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nâng</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cao</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hiệu</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suất</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và</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trải</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nghiệm</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người</a:t>
            </a:r>
            <a:r>
              <a:rPr lang="en-US" sz="2500" dirty="0">
                <a:solidFill>
                  <a:srgbClr val="3E67C8"/>
                </a:solidFill>
                <a:latin typeface="Times New Roman" panose="02020603050405020304"/>
              </a:rPr>
              <a:t> </a:t>
            </a:r>
            <a:r>
              <a:rPr lang="en-US" sz="2500" dirty="0" err="1">
                <a:solidFill>
                  <a:srgbClr val="3E67C8"/>
                </a:solidFill>
                <a:latin typeface="Times New Roman" panose="02020603050405020304"/>
              </a:rPr>
              <a:t>dùng</a:t>
            </a:r>
            <a:r>
              <a:rPr lang="en-US" sz="2500" dirty="0">
                <a:solidFill>
                  <a:srgbClr val="3E67C8"/>
                </a:solidFill>
                <a:latin typeface="Times New Roman" panose="02020603050405020304"/>
              </a:rPr>
              <a:t>.</a:t>
            </a:r>
            <a:endParaRPr lang="en-US" sz="2500" dirty="0">
              <a:solidFill>
                <a:srgbClr val="3E67C8"/>
              </a:solidFill>
              <a:latin typeface="Times New Roman" panose="02020603050405020304"/>
            </a:endParaRPr>
          </a:p>
        </p:txBody>
      </p:sp>
      <p:sp>
        <p:nvSpPr>
          <p:cNvPr id="25" name="TextBox 24"/>
          <p:cNvSpPr txBox="1"/>
          <p:nvPr/>
        </p:nvSpPr>
        <p:spPr>
          <a:xfrm>
            <a:off x="8191500" y="4989223"/>
            <a:ext cx="1905000" cy="308552"/>
          </a:xfrm>
          <a:prstGeom prst="rect">
            <a:avLst/>
          </a:prstGeom>
        </p:spPr>
        <p:txBody>
          <a:bodyPr lIns="95250" tIns="47625" rIns="95250" bIns="47625" rtlCol="0">
            <a:noAutofit/>
          </a:bodyPr>
          <a:lstStyle/>
          <a:p>
            <a:pPr>
              <a:defRPr lang="en-US" sz="1400" dirty="0"/>
            </a:pPr>
            <a:r>
              <a:rPr lang="en-US" sz="1400" dirty="0">
                <a:solidFill>
                  <a:schemeClr val="tx1"/>
                </a:solidFill>
                <a:latin typeface="Calibri" panose="020F0502020204030204"/>
              </a:rPr>
              <a:t> </a:t>
            </a:r>
            <a:endParaRPr lang="en-US" sz="1400" dirty="0">
              <a:solidFill>
                <a:schemeClr val="tx1"/>
              </a:solidFill>
              <a:latin typeface="Calibri" panose="020F0502020204030204"/>
            </a:endParaRPr>
          </a:p>
        </p:txBody>
      </p:sp>
      <p:sp>
        <p:nvSpPr>
          <p:cNvPr id="26" name="TextBox 25"/>
          <p:cNvSpPr txBox="1"/>
          <p:nvPr/>
        </p:nvSpPr>
        <p:spPr>
          <a:xfrm>
            <a:off x="8191500" y="4989223"/>
            <a:ext cx="1905000" cy="308552"/>
          </a:xfrm>
          <a:prstGeom prst="rect">
            <a:avLst/>
          </a:prstGeom>
        </p:spPr>
        <p:txBody>
          <a:bodyPr lIns="95250" tIns="47625" rIns="95250" bIns="47625" rtlCol="0">
            <a:noAutofit/>
          </a:bodyPr>
          <a:lstStyle/>
          <a:p>
            <a:pPr>
              <a:defRPr lang="en-US" sz="1400" dirty="0"/>
            </a:pPr>
            <a:r>
              <a:rPr lang="en-US" sz="1400" dirty="0">
                <a:solidFill>
                  <a:schemeClr val="tx1"/>
                </a:solidFill>
                <a:latin typeface="Calibri" panose="020F0502020204030204"/>
              </a:rPr>
              <a:t> </a:t>
            </a:r>
            <a:endParaRPr lang="en-US" sz="1400" dirty="0">
              <a:solidFill>
                <a:schemeClr val="tx1"/>
              </a:solidFill>
              <a:latin typeface="Calibri" panose="020F0502020204030204"/>
            </a:endParaRPr>
          </a:p>
        </p:txBody>
      </p:sp>
      <p:pic>
        <p:nvPicPr>
          <p:cNvPr id="27" name="Picture 26"/>
          <p:cNvPicPr>
            <a:picLocks noChangeAspect="1"/>
          </p:cNvPicPr>
          <p:nvPr/>
        </p:nvPicPr>
        <p:blipFill>
          <a:blip r:embed="rId3"/>
          <a:stretch>
            <a:fillRect/>
          </a:stretch>
        </p:blipFill>
        <p:spPr>
          <a:xfrm>
            <a:off x="0" y="2314575"/>
            <a:ext cx="3269561" cy="1571806"/>
          </a:xfrm>
          <a:prstGeom prst="rect">
            <a:avLst/>
          </a:prstGeom>
          <a:noFill/>
        </p:spPr>
      </p:pic>
      <p:pic>
        <p:nvPicPr>
          <p:cNvPr id="28" name="Picture 27"/>
          <p:cNvPicPr>
            <a:picLocks noChangeAspect="1"/>
          </p:cNvPicPr>
          <p:nvPr/>
        </p:nvPicPr>
        <p:blipFill>
          <a:blip r:embed="rId4"/>
          <a:stretch>
            <a:fillRect/>
          </a:stretch>
        </p:blipFill>
        <p:spPr>
          <a:xfrm>
            <a:off x="2848156" y="3467100"/>
            <a:ext cx="4732201" cy="53190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055"/>
            <a:ext cx="18288000" cy="1038415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p>
        </p:txBody>
      </p:sp>
      <p:sp>
        <p:nvSpPr>
          <p:cNvPr id="3"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grpSp>
        <p:nvGrpSpPr>
          <p:cNvPr id="5" name="Group 12"/>
          <p:cNvGrpSpPr/>
          <p:nvPr/>
        </p:nvGrpSpPr>
        <p:grpSpPr>
          <a:xfrm>
            <a:off x="8940222" y="2143125"/>
            <a:ext cx="407555" cy="407555"/>
            <a:chOff x="0" y="0"/>
            <a:chExt cx="812800" cy="812800"/>
          </a:xfrm>
        </p:grpSpPr>
        <p:sp>
          <p:nvSpPr>
            <p:cNvPr id="6" name="Freeform 13"/>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7" name="TextBox 14"/>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p>
          </p:txBody>
        </p:sp>
      </p:grpSp>
      <p:grpSp>
        <p:nvGrpSpPr>
          <p:cNvPr id="8" name="Group 15"/>
          <p:cNvGrpSpPr/>
          <p:nvPr/>
        </p:nvGrpSpPr>
        <p:grpSpPr>
          <a:xfrm>
            <a:off x="9547012" y="2009775"/>
            <a:ext cx="9141541" cy="600679"/>
            <a:chOff x="0" y="0"/>
            <a:chExt cx="2407649" cy="158202"/>
          </a:xfrm>
        </p:grpSpPr>
        <p:sp>
          <p:nvSpPr>
            <p:cNvPr id="9" name="Freeform 16"/>
            <p:cNvSpPr/>
            <p:nvPr/>
          </p:nvSpPr>
          <p:spPr>
            <a:xfrm>
              <a:off x="0" y="0"/>
              <a:ext cx="2407649" cy="158202"/>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p>
          </p:txBody>
        </p:sp>
        <p:sp>
          <p:nvSpPr>
            <p:cNvPr id="10" name="TextBox 17"/>
            <p:cNvSpPr txBox="1"/>
            <p:nvPr/>
          </p:nvSpPr>
          <p:spPr>
            <a:xfrm>
              <a:off x="0" y="-38100"/>
              <a:ext cx="2407649" cy="196302"/>
            </a:xfrm>
            <a:prstGeom prst="rect">
              <a:avLst/>
            </a:prstGeom>
          </p:spPr>
          <p:txBody>
            <a:bodyPr lIns="50800" tIns="50800" rIns="50800" bIns="50800" rtlCol="0" anchor="ctr"/>
            <a:lstStyle/>
            <a:p>
              <a:pPr algn="ctr">
                <a:lnSpc>
                  <a:spcPts val="2200"/>
                </a:lnSpc>
              </a:pPr>
              <a:endParaRPr lang="en-US" dirty="0"/>
            </a:p>
          </p:txBody>
        </p:sp>
      </p:grpSp>
      <p:sp>
        <p:nvSpPr>
          <p:cNvPr id="11"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3" name="TextBox 20"/>
          <p:cNvSpPr txBox="1"/>
          <p:nvPr/>
        </p:nvSpPr>
        <p:spPr>
          <a:xfrm>
            <a:off x="7987293" y="1975732"/>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4"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5"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6" name="TextBox 23"/>
          <p:cNvSpPr txBox="1"/>
          <p:nvPr/>
        </p:nvSpPr>
        <p:spPr>
          <a:xfrm>
            <a:off x="957213" y="9358745"/>
            <a:ext cx="1621099" cy="663454"/>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04</a:t>
            </a:r>
            <a:endParaRPr lang="en-US" sz="1865" b="1" dirty="0">
              <a:solidFill>
                <a:srgbClr val="006CCD"/>
              </a:solidFill>
              <a:latin typeface="Poppins Semi-Bold"/>
            </a:endParaRPr>
          </a:p>
          <a:p>
            <a:pPr algn="l">
              <a:lnSpc>
                <a:spcPts val="2610"/>
              </a:lnSpc>
            </a:pPr>
            <a:endParaRPr lang="en-US" sz="1865" b="1" dirty="0">
              <a:solidFill>
                <a:srgbClr val="006CCD"/>
              </a:solidFill>
              <a:latin typeface="Poppins Semi-Bold"/>
            </a:endParaRPr>
          </a:p>
        </p:txBody>
      </p:sp>
      <p:sp>
        <p:nvSpPr>
          <p:cNvPr id="17" name="TextBox 24"/>
          <p:cNvSpPr txBox="1"/>
          <p:nvPr/>
        </p:nvSpPr>
        <p:spPr>
          <a:xfrm>
            <a:off x="651205" y="1143000"/>
            <a:ext cx="8332041" cy="1949252"/>
          </a:xfrm>
          <a:prstGeom prst="rect">
            <a:avLst/>
          </a:prstGeom>
        </p:spPr>
        <p:txBody>
          <a:bodyPr lIns="0" tIns="0" rIns="0" bIns="0" rtlCol="0" anchor="t">
            <a:spAutoFit/>
          </a:bodyPr>
          <a:lstStyle/>
          <a:p>
            <a:pPr algn="l">
              <a:lnSpc>
                <a:spcPts val="7575"/>
              </a:lnSpc>
            </a:pPr>
            <a:r>
              <a:rPr lang="en-US" sz="7200" b="1" dirty="0">
                <a:solidFill>
                  <a:srgbClr val="3E67C8"/>
                </a:solidFill>
                <a:latin typeface="Times New Roman" panose="02020603050405020304" pitchFamily="18" charset="0"/>
                <a:cs typeface="Times New Roman" panose="02020603050405020304" pitchFamily="18" charset="0"/>
              </a:rPr>
              <a:t>I. Giới thiệu </a:t>
            </a:r>
            <a:endParaRPr lang="en-US" sz="7200" b="1" dirty="0">
              <a:solidFill>
                <a:srgbClr val="3E67C8"/>
              </a:solidFill>
              <a:latin typeface="Times New Roman" panose="02020603050405020304" pitchFamily="18" charset="0"/>
              <a:cs typeface="Times New Roman" panose="02020603050405020304" pitchFamily="18" charset="0"/>
            </a:endParaRPr>
          </a:p>
          <a:p>
            <a:pPr algn="l">
              <a:lnSpc>
                <a:spcPts val="7575"/>
              </a:lnSpc>
            </a:pPr>
            <a:r>
              <a:rPr lang="en-US" sz="7200" b="1" dirty="0">
                <a:solidFill>
                  <a:srgbClr val="3E67C8"/>
                </a:solidFill>
                <a:latin typeface="Times New Roman" panose="02020603050405020304" pitchFamily="18" charset="0"/>
                <a:cs typeface="Times New Roman" panose="02020603050405020304" pitchFamily="18" charset="0"/>
              </a:rPr>
              <a:t>           </a:t>
            </a:r>
            <a:r>
              <a:rPr lang="en-US" sz="7200" b="1" dirty="0">
                <a:solidFill>
                  <a:srgbClr val="3E67C8"/>
                </a:solidFill>
                <a:latin typeface="Times New Roman" panose="02020603050405020304" pitchFamily="18" charset="0"/>
                <a:cs typeface="Times New Roman" panose="02020603050405020304" pitchFamily="18" charset="0"/>
              </a:rPr>
              <a:t>bài toán</a:t>
            </a:r>
            <a:endParaRPr lang="en-US" sz="7200" b="1" dirty="0">
              <a:solidFill>
                <a:srgbClr val="3E67C8"/>
              </a:solidFill>
              <a:latin typeface="Times New Roman" panose="02020603050405020304" pitchFamily="18" charset="0"/>
              <a:cs typeface="Times New Roman" panose="02020603050405020304" pitchFamily="18" charset="0"/>
            </a:endParaRPr>
          </a:p>
        </p:txBody>
      </p:sp>
      <p:sp>
        <p:nvSpPr>
          <p:cNvPr id="19" name="TextBox 26"/>
          <p:cNvSpPr txBox="1"/>
          <p:nvPr/>
        </p:nvSpPr>
        <p:spPr>
          <a:xfrm>
            <a:off x="9199655" y="3200400"/>
            <a:ext cx="8463105" cy="276225"/>
          </a:xfrm>
          <a:prstGeom prst="rect">
            <a:avLst/>
          </a:prstGeom>
        </p:spPr>
        <p:txBody>
          <a:bodyPr lIns="0" tIns="0" rIns="0" bIns="0" rtlCol="0" anchor="t">
            <a:spAutoFit/>
          </a:bodyPr>
          <a:lstStyle/>
          <a:p>
            <a:pPr algn="just">
              <a:lnSpc>
                <a:spcPts val="2175"/>
              </a:lnSpc>
            </a:pPr>
            <a:endParaRPr lang="en-US" sz="2800" cap="small" dirty="0">
              <a:solidFill>
                <a:srgbClr val="3E67C8"/>
              </a:solidFill>
              <a:latin typeface="Times New Roman" panose="02020603050405020304"/>
            </a:endParaRPr>
          </a:p>
        </p:txBody>
      </p:sp>
      <p:sp>
        <p:nvSpPr>
          <p:cNvPr id="20" name="TextBox 27"/>
          <p:cNvSpPr txBox="1"/>
          <p:nvPr/>
        </p:nvSpPr>
        <p:spPr>
          <a:xfrm>
            <a:off x="10013079" y="2124075"/>
            <a:ext cx="5897806" cy="410369"/>
          </a:xfrm>
          <a:prstGeom prst="rect">
            <a:avLst/>
          </a:prstGeom>
        </p:spPr>
        <p:txBody>
          <a:bodyPr lIns="0" tIns="0" rIns="0" bIns="0" rtlCol="0" anchor="t">
            <a:spAutoFit/>
          </a:bodyPr>
          <a:lstStyle/>
          <a:p>
            <a:pPr algn="l">
              <a:lnSpc>
                <a:spcPts val="3150"/>
              </a:lnSpc>
            </a:pPr>
            <a:r>
              <a:rPr lang="en-US" sz="3200" b="1" dirty="0">
                <a:solidFill>
                  <a:srgbClr val="FFFFFF"/>
                </a:solidFill>
                <a:latin typeface="Times New Roman" panose="02020603050405020304" pitchFamily="18" charset="0"/>
                <a:cs typeface="Times New Roman" panose="02020603050405020304" pitchFamily="18" charset="0"/>
              </a:rPr>
              <a:t>2. Phạm vi sơ bộ của hệ thống</a:t>
            </a:r>
            <a:endParaRPr lang="en-US" sz="3200" b="1" dirty="0">
              <a:solidFill>
                <a:srgbClr val="FFFFFF"/>
              </a:solidFill>
              <a:latin typeface="Times New Roman" panose="02020603050405020304" pitchFamily="18" charset="0"/>
              <a:cs typeface="Times New Roman" panose="02020603050405020304" pitchFamily="18" charset="0"/>
            </a:endParaRPr>
          </a:p>
        </p:txBody>
      </p:sp>
      <p:sp>
        <p:nvSpPr>
          <p:cNvPr id="21" name="TextBox 34"/>
          <p:cNvSpPr txBox="1"/>
          <p:nvPr/>
        </p:nvSpPr>
        <p:spPr>
          <a:xfrm>
            <a:off x="9222401" y="3711502"/>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Montserrat-medium" panose="00000600000000000000"/>
            </a:endParaRPr>
          </a:p>
        </p:txBody>
      </p:sp>
      <p:sp>
        <p:nvSpPr>
          <p:cNvPr id="22" name="TextBox 35"/>
          <p:cNvSpPr txBox="1"/>
          <p:nvPr/>
        </p:nvSpPr>
        <p:spPr>
          <a:xfrm>
            <a:off x="10572813" y="5912516"/>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Montserrat" panose="00000500000000000000"/>
            </a:endParaRPr>
          </a:p>
        </p:txBody>
      </p:sp>
      <p:sp>
        <p:nvSpPr>
          <p:cNvPr id="23" name="TextBox 22"/>
          <p:cNvSpPr txBox="1"/>
          <p:nvPr/>
        </p:nvSpPr>
        <p:spPr>
          <a:xfrm>
            <a:off x="7987293" y="7419974"/>
            <a:ext cx="8602989" cy="1886912"/>
          </a:xfrm>
          <a:prstGeom prst="rect">
            <a:avLst/>
          </a:prstGeom>
        </p:spPr>
        <p:txBody>
          <a:bodyPr lIns="95250" tIns="47625" rIns="95250" bIns="47625" rtlCol="0">
            <a:noAutofit/>
          </a:bodyPr>
          <a:lstStyle/>
          <a:p>
            <a:pPr algn="just">
              <a:defRPr lang="en-US" sz="1400" dirty="0"/>
            </a:pPr>
            <a:endParaRPr lang="en-US" sz="2500" dirty="0">
              <a:solidFill>
                <a:srgbClr val="3E67C8"/>
              </a:solidFill>
              <a:latin typeface="Times New Roman" panose="02020603050405020304"/>
            </a:endParaRPr>
          </a:p>
        </p:txBody>
      </p:sp>
      <p:sp>
        <p:nvSpPr>
          <p:cNvPr id="24" name="TextBox 23"/>
          <p:cNvSpPr txBox="1"/>
          <p:nvPr/>
        </p:nvSpPr>
        <p:spPr>
          <a:xfrm>
            <a:off x="9325537" y="3525040"/>
            <a:ext cx="8948366" cy="3293268"/>
          </a:xfrm>
          <a:prstGeom prst="rect">
            <a:avLst/>
          </a:prstGeom>
        </p:spPr>
        <p:txBody>
          <a:bodyPr lIns="95250" tIns="47625" rIns="95250" bIns="47625" rtlCol="0">
            <a:noAutofit/>
          </a:bodyPr>
          <a:lstStyle/>
          <a:p>
            <a:pPr algn="just" rtl="0">
              <a:lnSpc>
                <a:spcPct val="100000"/>
              </a:lnSpc>
              <a:spcBef>
                <a:spcPts val="0"/>
              </a:spcBef>
              <a:spcAft>
                <a:spcPts val="0"/>
              </a:spcAft>
              <a:defRPr lang="en-US" sz="1400" dirty="0">
                <a:solidFill>
                  <a:schemeClr val="tx1"/>
                </a:solidFill>
                <a:latin typeface="Calibri" panose="020F0502020204030204"/>
              </a:defRPr>
            </a:pPr>
            <a:r>
              <a:rPr lang="en-US" sz="3600" cap="small" dirty="0">
                <a:solidFill>
                  <a:srgbClr val="3E67C8"/>
                </a:solidFill>
                <a:latin typeface="Times New Roman" panose="02020603050405020304" pitchFamily="18" charset="0"/>
                <a:cs typeface="Times New Roman" panose="02020603050405020304" pitchFamily="18" charset="0"/>
              </a:rPr>
              <a:t>•  Quản lý khoá học</a:t>
            </a:r>
            <a:endParaRPr lang="en-US" sz="3600" cap="small" dirty="0">
              <a:solidFill>
                <a:srgbClr val="3E67C8"/>
              </a:solidFill>
              <a:latin typeface="Times New Roman" panose="02020603050405020304" pitchFamily="18" charset="0"/>
              <a:cs typeface="Times New Roman" panose="02020603050405020304" pitchFamily="18" charset="0"/>
            </a:endParaRPr>
          </a:p>
          <a:p>
            <a:pPr algn="just" rtl="0">
              <a:lnSpc>
                <a:spcPct val="100000"/>
              </a:lnSpc>
              <a:spcBef>
                <a:spcPts val="0"/>
              </a:spcBef>
              <a:spcAft>
                <a:spcPts val="0"/>
              </a:spcAft>
              <a:defRPr lang="en-US" sz="1400" dirty="0">
                <a:solidFill>
                  <a:schemeClr val="tx1"/>
                </a:solidFill>
                <a:latin typeface="Calibri" panose="020F0502020204030204"/>
              </a:defRPr>
            </a:pPr>
            <a:r>
              <a:rPr lang="en-US" sz="3600" cap="small" dirty="0">
                <a:solidFill>
                  <a:srgbClr val="3E67C8"/>
                </a:solidFill>
                <a:latin typeface="Times New Roman" panose="02020603050405020304" pitchFamily="18" charset="0"/>
                <a:cs typeface="Times New Roman" panose="02020603050405020304" pitchFamily="18" charset="0"/>
              </a:rPr>
              <a:t>•  Quản lý người dùng</a:t>
            </a:r>
            <a:endParaRPr lang="en-US" sz="3600" cap="small" dirty="0">
              <a:solidFill>
                <a:srgbClr val="3E67C8"/>
              </a:solidFill>
              <a:latin typeface="Times New Roman" panose="02020603050405020304" pitchFamily="18" charset="0"/>
              <a:cs typeface="Times New Roman" panose="02020603050405020304" pitchFamily="18" charset="0"/>
            </a:endParaRPr>
          </a:p>
          <a:p>
            <a:pPr algn="just" rtl="0">
              <a:lnSpc>
                <a:spcPct val="100000"/>
              </a:lnSpc>
              <a:spcBef>
                <a:spcPts val="0"/>
              </a:spcBef>
              <a:spcAft>
                <a:spcPts val="0"/>
              </a:spcAft>
              <a:defRPr lang="en-US" sz="1400" dirty="0">
                <a:solidFill>
                  <a:schemeClr val="tx1"/>
                </a:solidFill>
                <a:latin typeface="Calibri" panose="020F0502020204030204"/>
              </a:defRPr>
            </a:pPr>
            <a:r>
              <a:rPr lang="en-US" sz="3600" cap="small" dirty="0">
                <a:solidFill>
                  <a:srgbClr val="3E67C8"/>
                </a:solidFill>
                <a:latin typeface="Times New Roman" panose="02020603050405020304" pitchFamily="18" charset="0"/>
                <a:cs typeface="Times New Roman" panose="02020603050405020304" pitchFamily="18" charset="0"/>
              </a:rPr>
              <a:t>•  Quản lý</a:t>
            </a:r>
            <a:r>
              <a:rPr lang="vi-VN" altLang="en-US" sz="3600" cap="small" dirty="0">
                <a:solidFill>
                  <a:srgbClr val="3E67C8"/>
                </a:solidFill>
                <a:latin typeface="Times New Roman" panose="02020603050405020304" pitchFamily="18" charset="0"/>
                <a:cs typeface="Times New Roman" panose="02020603050405020304" pitchFamily="18" charset="0"/>
              </a:rPr>
              <a:t> giỏ hàng</a:t>
            </a:r>
            <a:endParaRPr lang="en-US" sz="3600" cap="small" dirty="0">
              <a:solidFill>
                <a:srgbClr val="3E67C8"/>
              </a:solidFill>
              <a:latin typeface="Times New Roman" panose="02020603050405020304" pitchFamily="18" charset="0"/>
              <a:cs typeface="Times New Roman" panose="02020603050405020304" pitchFamily="18" charset="0"/>
            </a:endParaRPr>
          </a:p>
          <a:p>
            <a:pPr algn="just" rtl="0">
              <a:lnSpc>
                <a:spcPct val="100000"/>
              </a:lnSpc>
              <a:spcBef>
                <a:spcPts val="0"/>
              </a:spcBef>
              <a:spcAft>
                <a:spcPts val="0"/>
              </a:spcAft>
              <a:defRPr lang="en-US" sz="1400" dirty="0">
                <a:solidFill>
                  <a:schemeClr val="tx1"/>
                </a:solidFill>
                <a:latin typeface="Calibri" panose="020F0502020204030204"/>
              </a:defRPr>
            </a:pPr>
            <a:r>
              <a:rPr lang="en-US" sz="3600" cap="small" dirty="0">
                <a:solidFill>
                  <a:srgbClr val="3E67C8"/>
                </a:solidFill>
                <a:latin typeface="Times New Roman" panose="02020603050405020304" pitchFamily="18" charset="0"/>
                <a:cs typeface="Times New Roman" panose="02020603050405020304" pitchFamily="18" charset="0"/>
              </a:rPr>
              <a:t>•  Quản lý </a:t>
            </a:r>
            <a:r>
              <a:rPr lang="vi-VN" altLang="en-US" sz="3600" cap="small" dirty="0">
                <a:solidFill>
                  <a:srgbClr val="3E67C8"/>
                </a:solidFill>
                <a:latin typeface="Times New Roman" panose="02020603050405020304" pitchFamily="18" charset="0"/>
                <a:cs typeface="Times New Roman" panose="02020603050405020304" pitchFamily="18" charset="0"/>
              </a:rPr>
              <a:t>đơn hàng</a:t>
            </a:r>
            <a:endParaRPr lang="en-US" sz="3600" cap="small" dirty="0">
              <a:solidFill>
                <a:srgbClr val="3E67C8"/>
              </a:solidFill>
              <a:latin typeface="Times New Roman" panose="02020603050405020304" pitchFamily="18" charset="0"/>
              <a:cs typeface="Times New Roman" panose="02020603050405020304" pitchFamily="18" charset="0"/>
            </a:endParaRPr>
          </a:p>
          <a:p>
            <a:pPr algn="just" rtl="0">
              <a:lnSpc>
                <a:spcPct val="100000"/>
              </a:lnSpc>
              <a:spcBef>
                <a:spcPts val="0"/>
              </a:spcBef>
              <a:spcAft>
                <a:spcPts val="0"/>
              </a:spcAft>
              <a:defRPr lang="en-US" sz="1400" dirty="0">
                <a:solidFill>
                  <a:schemeClr val="tx1"/>
                </a:solidFill>
                <a:latin typeface="Calibri" panose="020F0502020204030204"/>
              </a:defRPr>
            </a:pPr>
            <a:r>
              <a:rPr lang="en-US" sz="3600" cap="small" dirty="0">
                <a:solidFill>
                  <a:srgbClr val="3E67C8"/>
                </a:solidFill>
                <a:latin typeface="Times New Roman" panose="02020603050405020304" pitchFamily="18" charset="0"/>
                <a:cs typeface="Times New Roman" panose="02020603050405020304" pitchFamily="18" charset="0"/>
              </a:rPr>
              <a:t>•  quản lý danh mục sản phẩm</a:t>
            </a:r>
            <a:endParaRPr lang="en-US" sz="3600" cap="small" dirty="0">
              <a:solidFill>
                <a:srgbClr val="3E67C8"/>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8191500" y="4989223"/>
            <a:ext cx="1905000" cy="308552"/>
          </a:xfrm>
          <a:prstGeom prst="rect">
            <a:avLst/>
          </a:prstGeom>
        </p:spPr>
        <p:txBody>
          <a:bodyPr lIns="95250" tIns="47625" rIns="95250" bIns="47625" rtlCol="0">
            <a:noAutofit/>
          </a:bodyPr>
          <a:lstStyle/>
          <a:p>
            <a:pPr>
              <a:defRPr lang="en-US" sz="1400" dirty="0"/>
            </a:pPr>
            <a:r>
              <a:rPr lang="en-US" sz="1400" dirty="0">
                <a:solidFill>
                  <a:schemeClr val="tx1"/>
                </a:solidFill>
                <a:latin typeface="Calibri" panose="020F0502020204030204"/>
              </a:rPr>
              <a:t> </a:t>
            </a:r>
            <a:endParaRPr lang="en-US" sz="1400" dirty="0">
              <a:solidFill>
                <a:schemeClr val="tx1"/>
              </a:solidFill>
              <a:latin typeface="Calibri" panose="020F0502020204030204"/>
            </a:endParaRPr>
          </a:p>
        </p:txBody>
      </p:sp>
      <p:pic>
        <p:nvPicPr>
          <p:cNvPr id="26" name="Picture 25"/>
          <p:cNvPicPr>
            <a:picLocks noChangeAspect="1"/>
          </p:cNvPicPr>
          <p:nvPr/>
        </p:nvPicPr>
        <p:blipFill>
          <a:blip r:embed="rId3"/>
          <a:stretch>
            <a:fillRect/>
          </a:stretch>
        </p:blipFill>
        <p:spPr>
          <a:xfrm>
            <a:off x="0" y="2314575"/>
            <a:ext cx="3269561" cy="1571806"/>
          </a:xfrm>
          <a:prstGeom prst="rect">
            <a:avLst/>
          </a:prstGeom>
          <a:noFill/>
        </p:spPr>
      </p:pic>
      <p:pic>
        <p:nvPicPr>
          <p:cNvPr id="27" name="Picture 26"/>
          <p:cNvPicPr>
            <a:picLocks noChangeAspect="1"/>
          </p:cNvPicPr>
          <p:nvPr/>
        </p:nvPicPr>
        <p:blipFill>
          <a:blip r:embed="rId4"/>
          <a:stretch>
            <a:fillRect/>
          </a:stretch>
        </p:blipFill>
        <p:spPr>
          <a:xfrm>
            <a:off x="2599744" y="3371850"/>
            <a:ext cx="4746631" cy="585841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7" y="14087"/>
            <a:ext cx="2019300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6" name="TextBox 16"/>
          <p:cNvSpPr txBox="1"/>
          <p:nvPr/>
        </p:nvSpPr>
        <p:spPr>
          <a:xfrm>
            <a:off x="957213" y="9358745"/>
            <a:ext cx="1621099" cy="333608"/>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05</a:t>
            </a:r>
            <a:endParaRPr lang="en-US" sz="1865" b="1" dirty="0">
              <a:solidFill>
                <a:srgbClr val="006CCD"/>
              </a:solidFill>
              <a:latin typeface="Poppins Semi-Bold"/>
            </a:endParaRPr>
          </a:p>
        </p:txBody>
      </p:sp>
      <p:sp>
        <p:nvSpPr>
          <p:cNvPr id="17" name="TextBox 17"/>
          <p:cNvSpPr txBox="1"/>
          <p:nvPr/>
        </p:nvSpPr>
        <p:spPr>
          <a:xfrm>
            <a:off x="956888" y="2400350"/>
            <a:ext cx="6544142" cy="970915"/>
          </a:xfrm>
          <a:prstGeom prst="rect">
            <a:avLst/>
          </a:prstGeom>
        </p:spPr>
        <p:txBody>
          <a:bodyPr lIns="0" tIns="0" rIns="0" bIns="0" rtlCol="0" anchor="t">
            <a:spAutoFit/>
          </a:bodyPr>
          <a:lstStyle/>
          <a:p>
            <a:pPr indent="0" algn="l">
              <a:lnSpc>
                <a:spcPts val="7575"/>
              </a:lnSpc>
              <a:buFont typeface="Arial" panose="020B0604020202020204" pitchFamily="34" charset="0"/>
              <a:buNone/>
            </a:pPr>
            <a:r>
              <a:rPr lang="vi-VN" altLang="en-US" sz="5400" b="1" dirty="0">
                <a:solidFill>
                  <a:schemeClr val="tx2"/>
                </a:solidFill>
                <a:latin typeface="Arial" panose="020B0604020202020204" pitchFamily="34" charset="0"/>
                <a:cs typeface="Arial" panose="020B0604020202020204" pitchFamily="34" charset="0"/>
              </a:rPr>
              <a:t>1. Khiến thức</a:t>
            </a:r>
            <a:endParaRPr lang="vi-VN" altLang="en-US" sz="5400" b="1" dirty="0">
              <a:solidFill>
                <a:schemeClr val="tx2"/>
              </a:solidFill>
              <a:latin typeface="Arial" panose="020B0604020202020204" pitchFamily="34" charset="0"/>
              <a:cs typeface="Arial" panose="020B0604020202020204" pitchFamily="34" charset="0"/>
            </a:endParaRPr>
          </a:p>
        </p:txBody>
      </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10210" y="666750"/>
            <a:ext cx="13484225" cy="970915"/>
          </a:xfrm>
          <a:prstGeom prst="rect">
            <a:avLst/>
          </a:prstGeom>
        </p:spPr>
        <p:txBody>
          <a:bodyPr wrap="square"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II. </a:t>
            </a:r>
            <a:r>
              <a:rPr lang="vi-VN" altLang="en-US" sz="4000" b="1" dirty="0">
                <a:solidFill>
                  <a:schemeClr val="bg1"/>
                </a:solidFill>
                <a:latin typeface="Arial" panose="020B0604020202020204" pitchFamily="34" charset="0"/>
                <a:cs typeface="Arial" panose="020B0604020202020204" pitchFamily="34" charset="0"/>
              </a:rPr>
              <a:t>KIẾN THỨC VÀ CÔNG NGHỆ TRIỂN KHAI</a:t>
            </a:r>
            <a:endParaRPr lang="vi-VN" altLang="en-US" sz="4000" b="1" dirty="0">
              <a:solidFill>
                <a:schemeClr val="bg1"/>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sp>
        <p:nvSpPr>
          <p:cNvPr id="10" name="Text Box 9"/>
          <p:cNvSpPr txBox="1"/>
          <p:nvPr/>
        </p:nvSpPr>
        <p:spPr>
          <a:xfrm>
            <a:off x="1371600" y="3619500"/>
            <a:ext cx="8731885" cy="4292600"/>
          </a:xfrm>
          <a:prstGeom prst="rect">
            <a:avLst/>
          </a:prstGeom>
          <a:noFill/>
        </p:spPr>
        <p:txBody>
          <a:bodyPr wrap="square" rtlCol="0">
            <a:noAutofit/>
          </a:bodyPr>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Kiến thức về mô hình quan hệ thực thể (ER Diagram) để thiết kế cơ sở dữ liệu hiệu quả.</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Kiến thức về thiết kế giao diện người dùng (UI/UX) để tạo ra một trải nghiệm người dùng tối ưu.</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Kiến thức về lập trình web (HTML, CSS, JavaScript) để xây dựng các chức năng của hệ thống.</a:t>
            </a:r>
            <a:endParaRPr lang="en-US" sz="28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Kiến thức về quản lý dự án và triển khai hệ thống.</a:t>
            </a:r>
            <a:endParaRPr lang="en-US" sz="2800">
              <a:solidFill>
                <a:schemeClr val="tx2"/>
              </a:solidFill>
              <a:latin typeface="Arial" panose="020B0604020202020204" pitchFamily="34" charset="0"/>
              <a:cs typeface="Arial" panose="020B0604020202020204" pitchFamily="34" charset="0"/>
            </a:endParaRPr>
          </a:p>
        </p:txBody>
      </p:sp>
      <p:pic>
        <p:nvPicPr>
          <p:cNvPr id="27" name="Picture 26"/>
          <p:cNvPicPr/>
          <p:nvPr/>
        </p:nvPicPr>
        <p:blipFill>
          <a:blip r:embed="rId5"/>
          <a:stretch>
            <a:fillRect/>
          </a:stretch>
        </p:blipFill>
        <p:spPr>
          <a:xfrm>
            <a:off x="10820400" y="3086100"/>
            <a:ext cx="6912610" cy="5199380"/>
          </a:xfrm>
          <a:prstGeom prst="rect">
            <a:avLst/>
          </a:prstGeom>
          <a:ln w="76200">
            <a:solidFill>
              <a:schemeClr val="accent2">
                <a:lumMod val="60000"/>
                <a:lumOff val="40000"/>
              </a:schemeClr>
            </a:solidFill>
          </a:ln>
          <a:effectLst>
            <a:outerShdw blurRad="50800" dist="38100" algn="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650" y="-12065"/>
            <a:ext cx="20327620" cy="10313035"/>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6" name="TextBox 1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a:t>
            </a:r>
            <a:r>
              <a:rPr lang="vi-VN" altLang="en-US" sz="1865" b="1" dirty="0">
                <a:solidFill>
                  <a:srgbClr val="006CCD"/>
                </a:solidFill>
                <a:latin typeface="Poppins Semi-Bold"/>
              </a:rPr>
              <a:t>6</a:t>
            </a:r>
            <a:endParaRPr lang="vi-VN" altLang="en-US" sz="1865" b="1" dirty="0">
              <a:solidFill>
                <a:srgbClr val="006CCD"/>
              </a:solidFill>
              <a:latin typeface="Poppins Semi-Bold"/>
            </a:endParaRPr>
          </a:p>
        </p:txBody>
      </p:sp>
      <p:sp>
        <p:nvSpPr>
          <p:cNvPr id="17" name="TextBox 17"/>
          <p:cNvSpPr txBox="1"/>
          <p:nvPr/>
        </p:nvSpPr>
        <p:spPr>
          <a:xfrm>
            <a:off x="956888" y="2400350"/>
            <a:ext cx="6544142" cy="970915"/>
          </a:xfrm>
          <a:prstGeom prst="rect">
            <a:avLst/>
          </a:prstGeom>
        </p:spPr>
        <p:txBody>
          <a:bodyPr lIns="0" tIns="0" rIns="0" bIns="0" rtlCol="0" anchor="t">
            <a:spAutoFit/>
          </a:bodyPr>
          <a:lstStyle/>
          <a:p>
            <a:pPr indent="0" algn="l">
              <a:lnSpc>
                <a:spcPts val="7575"/>
              </a:lnSpc>
              <a:buFont typeface="Arial" panose="020B0604020202020204" pitchFamily="34" charset="0"/>
              <a:buNone/>
            </a:pPr>
            <a:r>
              <a:rPr lang="vi-VN" altLang="en-US" sz="5400" b="1" dirty="0">
                <a:solidFill>
                  <a:schemeClr val="tx2"/>
                </a:solidFill>
                <a:latin typeface="Arial" panose="020B0604020202020204" pitchFamily="34" charset="0"/>
                <a:cs typeface="Arial" panose="020B0604020202020204" pitchFamily="34" charset="0"/>
              </a:rPr>
              <a:t>2. Công nghệ</a:t>
            </a:r>
            <a:endParaRPr lang="vi-VN" altLang="en-US" sz="5400" b="1" dirty="0">
              <a:solidFill>
                <a:schemeClr val="tx2"/>
              </a:solidFill>
              <a:latin typeface="Arial" panose="020B0604020202020204" pitchFamily="34" charset="0"/>
              <a:cs typeface="Arial" panose="020B0604020202020204" pitchFamily="34" charset="0"/>
            </a:endParaRPr>
          </a:p>
        </p:txBody>
      </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10210" y="666750"/>
            <a:ext cx="13484225" cy="970915"/>
          </a:xfrm>
          <a:prstGeom prst="rect">
            <a:avLst/>
          </a:prstGeom>
        </p:spPr>
        <p:txBody>
          <a:bodyPr wrap="square"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II. </a:t>
            </a:r>
            <a:r>
              <a:rPr lang="vi-VN" altLang="en-US" sz="4000" b="1" dirty="0">
                <a:solidFill>
                  <a:schemeClr val="bg1"/>
                </a:solidFill>
                <a:latin typeface="Arial" panose="020B0604020202020204" pitchFamily="34" charset="0"/>
                <a:cs typeface="Arial" panose="020B0604020202020204" pitchFamily="34" charset="0"/>
              </a:rPr>
              <a:t>KIẾN THỨC VÀ CÔNG NGHỆ TRIỂN KHAI</a:t>
            </a:r>
            <a:endParaRPr lang="vi-VN" altLang="en-US" sz="4000" b="1" dirty="0">
              <a:solidFill>
                <a:schemeClr val="bg1"/>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sp>
        <p:nvSpPr>
          <p:cNvPr id="10" name="Text Box 9"/>
          <p:cNvSpPr txBox="1"/>
          <p:nvPr/>
        </p:nvSpPr>
        <p:spPr>
          <a:xfrm>
            <a:off x="1219200" y="3619500"/>
            <a:ext cx="8272780" cy="4602480"/>
          </a:xfrm>
          <a:prstGeom prst="rect">
            <a:avLst/>
          </a:prstGeom>
          <a:noFill/>
        </p:spPr>
        <p:txBody>
          <a:bodyPr wrap="square" rtlCol="0">
            <a:noAutofit/>
          </a:bodyPr>
          <a:p>
            <a:pPr marL="285750" indent="-285750" algn="just">
              <a:buFont typeface="Arial" panose="020B0604020202020204" pitchFamily="34" charset="0"/>
              <a:buChar char="•"/>
            </a:pPr>
            <a:r>
              <a:rPr lang="en-US" sz="4000">
                <a:solidFill>
                  <a:schemeClr val="tx2"/>
                </a:solidFill>
                <a:latin typeface="Arial" panose="020B0604020202020204" pitchFamily="34" charset="0"/>
                <a:cs typeface="Arial" panose="020B0604020202020204" pitchFamily="34" charset="0"/>
              </a:rPr>
              <a:t>Cơ sở dữ liệu: MySQL</a:t>
            </a:r>
            <a:endParaRPr lang="en-US" sz="40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40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4000">
                <a:solidFill>
                  <a:schemeClr val="tx2"/>
                </a:solidFill>
                <a:latin typeface="Arial" panose="020B0604020202020204" pitchFamily="34" charset="0"/>
                <a:cs typeface="Arial" panose="020B0604020202020204" pitchFamily="34" charset="0"/>
              </a:rPr>
              <a:t>Ngôn ngữ lập trình: Java</a:t>
            </a:r>
            <a:r>
              <a:rPr lang="vi-VN" altLang="en-US" sz="4000">
                <a:solidFill>
                  <a:schemeClr val="tx2"/>
                </a:solidFill>
                <a:latin typeface="Arial" panose="020B0604020202020204" pitchFamily="34" charset="0"/>
                <a:cs typeface="Arial" panose="020B0604020202020204" pitchFamily="34" charset="0"/>
              </a:rPr>
              <a:t> ( JSP - Servlet )</a:t>
            </a:r>
            <a:endParaRPr lang="vi-VN" altLang="en-US" sz="40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40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4000">
                <a:solidFill>
                  <a:schemeClr val="tx2"/>
                </a:solidFill>
                <a:latin typeface="Arial" panose="020B0604020202020204" pitchFamily="34" charset="0"/>
                <a:cs typeface="Arial" panose="020B0604020202020204" pitchFamily="34" charset="0"/>
              </a:rPr>
              <a:t>Công cụ quản lý mã nguồn: Git, GitHub hoặc GitLab.</a:t>
            </a:r>
            <a:endParaRPr lang="en-US" sz="4000">
              <a:solidFill>
                <a:schemeClr val="tx2"/>
              </a:solidFill>
              <a:latin typeface="Arial" panose="020B0604020202020204" pitchFamily="34" charset="0"/>
              <a:cs typeface="Arial" panose="020B0604020202020204" pitchFamily="34" charset="0"/>
            </a:endParaRPr>
          </a:p>
        </p:txBody>
      </p:sp>
      <p:pic>
        <p:nvPicPr>
          <p:cNvPr id="18" name="Picture 17"/>
          <p:cNvPicPr/>
          <p:nvPr/>
        </p:nvPicPr>
        <p:blipFill>
          <a:blip r:embed="rId5"/>
          <a:stretch>
            <a:fillRect/>
          </a:stretch>
        </p:blipFill>
        <p:spPr>
          <a:xfrm>
            <a:off x="10744200" y="3009900"/>
            <a:ext cx="7880350" cy="4345305"/>
          </a:xfrm>
          <a:prstGeom prst="rect">
            <a:avLst/>
          </a:prstGeom>
          <a:ln w="57150">
            <a:solidFill>
              <a:schemeClr val="accent2">
                <a:lumMod val="60000"/>
                <a:lumOff val="40000"/>
              </a:schemeClr>
            </a:solidFill>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7" y="14087"/>
            <a:ext cx="2019300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p>
        </p:txBody>
      </p:sp>
      <p:grpSp>
        <p:nvGrpSpPr>
          <p:cNvPr id="3" name="Group 3"/>
          <p:cNvGrpSpPr/>
          <p:nvPr/>
        </p:nvGrpSpPr>
        <p:grpSpPr>
          <a:xfrm flipV="1">
            <a:off x="17334214" y="1164155"/>
            <a:ext cx="399154" cy="0"/>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grpSp>
        <p:nvGrpSpPr>
          <p:cNvPr id="6" name="Group 6"/>
          <p:cNvGrpSpPr/>
          <p:nvPr/>
        </p:nvGrpSpPr>
        <p:grpSpPr>
          <a:xfrm>
            <a:off x="18252814" y="1164155"/>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p>
        </p:txBody>
      </p:sp>
      <p:sp>
        <p:nvSpPr>
          <p:cNvPr id="11" name="TextBox 11"/>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2" name="TextBox 12"/>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3" name="TextBox 13"/>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4" name="TextBox 14"/>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Poppins Semi-Bold"/>
            </a:endParaRPr>
          </a:p>
        </p:txBody>
      </p:sp>
      <p:sp>
        <p:nvSpPr>
          <p:cNvPr id="15" name="TextBox 15"/>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Poppins Semi-Bold"/>
            </a:endParaRPr>
          </a:p>
        </p:txBody>
      </p:sp>
      <p:sp>
        <p:nvSpPr>
          <p:cNvPr id="16" name="TextBox 16"/>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a:t>
            </a:r>
            <a:r>
              <a:rPr lang="vi-VN" altLang="en-US" sz="1865" b="1" dirty="0">
                <a:solidFill>
                  <a:srgbClr val="006CCD"/>
                </a:solidFill>
                <a:latin typeface="Poppins Semi-Bold"/>
              </a:rPr>
              <a:t>7</a:t>
            </a:r>
            <a:endParaRPr lang="vi-VN" altLang="en-US" sz="1865" b="1" dirty="0">
              <a:solidFill>
                <a:srgbClr val="006CCD"/>
              </a:solidFill>
              <a:latin typeface="Poppins Semi-Bold"/>
            </a:endParaRPr>
          </a:p>
        </p:txBody>
      </p:sp>
      <p:sp>
        <p:nvSpPr>
          <p:cNvPr id="17" name="TextBox 17"/>
          <p:cNvSpPr txBox="1"/>
          <p:nvPr/>
        </p:nvSpPr>
        <p:spPr>
          <a:xfrm>
            <a:off x="9220143" y="2476550"/>
            <a:ext cx="6544142" cy="970915"/>
          </a:xfrm>
          <a:prstGeom prst="rect">
            <a:avLst/>
          </a:prstGeom>
        </p:spPr>
        <p:txBody>
          <a:bodyPr lIns="0" tIns="0" rIns="0" bIns="0" rtlCol="0" anchor="t">
            <a:spAutoFit/>
          </a:bodyPr>
          <a:lstStyle/>
          <a:p>
            <a:pPr indent="0" algn="l">
              <a:lnSpc>
                <a:spcPts val="7575"/>
              </a:lnSpc>
              <a:buFont typeface="Arial" panose="020B0604020202020204" pitchFamily="34" charset="0"/>
              <a:buNone/>
            </a:pPr>
            <a:r>
              <a:rPr lang="vi-VN" altLang="en-US" sz="5400" b="1" dirty="0">
                <a:solidFill>
                  <a:schemeClr val="tx2"/>
                </a:solidFill>
                <a:latin typeface="Arial" panose="020B0604020202020204" pitchFamily="34" charset="0"/>
                <a:cs typeface="Arial" panose="020B0604020202020204" pitchFamily="34" charset="0"/>
              </a:rPr>
              <a:t>3. Kĩ năng cần </a:t>
            </a:r>
            <a:r>
              <a:rPr lang="vi-VN" altLang="en-US" sz="5400" b="1" dirty="0">
                <a:solidFill>
                  <a:schemeClr val="tx2"/>
                </a:solidFill>
                <a:latin typeface="Arial" panose="020B0604020202020204" pitchFamily="34" charset="0"/>
                <a:cs typeface="Arial" panose="020B0604020202020204" pitchFamily="34" charset="0"/>
              </a:rPr>
              <a:t>có</a:t>
            </a:r>
            <a:endParaRPr lang="vi-VN" altLang="en-US" sz="5400" b="1" dirty="0">
              <a:solidFill>
                <a:schemeClr val="tx2"/>
              </a:solidFill>
              <a:latin typeface="Arial" panose="020B0604020202020204" pitchFamily="34" charset="0"/>
              <a:cs typeface="Arial" panose="020B0604020202020204" pitchFamily="34" charset="0"/>
            </a:endParaRPr>
          </a:p>
        </p:txBody>
      </p:sp>
      <p:pic>
        <p:nvPicPr>
          <p:cNvPr id="22" name="Picture 21"/>
          <p:cNvPicPr>
            <a:picLocks noChangeAspect="1"/>
          </p:cNvPicPr>
          <p:nvPr/>
        </p:nvPicPr>
        <p:blipFill>
          <a:blip r:embed="rId3"/>
          <a:stretch>
            <a:fillRect/>
          </a:stretch>
        </p:blipFill>
        <p:spPr>
          <a:xfrm>
            <a:off x="50225" y="781345"/>
            <a:ext cx="15229951" cy="888768"/>
          </a:xfrm>
          <a:prstGeom prst="rect">
            <a:avLst/>
          </a:prstGeom>
          <a:noFill/>
        </p:spPr>
      </p:pic>
      <p:sp>
        <p:nvSpPr>
          <p:cNvPr id="24" name="TextBox 23"/>
          <p:cNvSpPr txBox="1"/>
          <p:nvPr/>
        </p:nvSpPr>
        <p:spPr>
          <a:xfrm>
            <a:off x="410210" y="666750"/>
            <a:ext cx="13484225" cy="970915"/>
          </a:xfrm>
          <a:prstGeom prst="rect">
            <a:avLst/>
          </a:prstGeom>
        </p:spPr>
        <p:txBody>
          <a:bodyPr wrap="square" lIns="0" tIns="0" rIns="0" bIns="0" rtlCol="0" anchor="t">
            <a:spAutoFit/>
          </a:bodyPr>
          <a:lstStyle/>
          <a:p>
            <a:pPr algn="l">
              <a:lnSpc>
                <a:spcPts val="7575"/>
              </a:lnSpc>
            </a:pPr>
            <a:r>
              <a:rPr lang="en-US" sz="4000" b="1" dirty="0">
                <a:solidFill>
                  <a:schemeClr val="bg1"/>
                </a:solidFill>
                <a:latin typeface="Arial" panose="020B0604020202020204" pitchFamily="34" charset="0"/>
                <a:cs typeface="Arial" panose="020B0604020202020204" pitchFamily="34" charset="0"/>
              </a:rPr>
              <a:t>II. </a:t>
            </a:r>
            <a:r>
              <a:rPr lang="vi-VN" altLang="en-US" sz="4000" b="1" dirty="0">
                <a:solidFill>
                  <a:schemeClr val="bg1"/>
                </a:solidFill>
                <a:latin typeface="Arial" panose="020B0604020202020204" pitchFamily="34" charset="0"/>
                <a:cs typeface="Arial" panose="020B0604020202020204" pitchFamily="34" charset="0"/>
              </a:rPr>
              <a:t>KIẾN THỨC VÀ CÔNG NGHỆ TRIỂN KHAI</a:t>
            </a:r>
            <a:endParaRPr lang="vi-VN" altLang="en-US" sz="4000" b="1" dirty="0">
              <a:solidFill>
                <a:schemeClr val="bg1"/>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4"/>
          <a:stretch>
            <a:fillRect/>
          </a:stretch>
        </p:blipFill>
        <p:spPr>
          <a:xfrm>
            <a:off x="15799623" y="292598"/>
            <a:ext cx="1583055" cy="1585798"/>
          </a:xfrm>
          <a:prstGeom prst="rect">
            <a:avLst/>
          </a:prstGeom>
          <a:noFill/>
        </p:spPr>
      </p:pic>
      <p:sp>
        <p:nvSpPr>
          <p:cNvPr id="10" name="Text Box 9"/>
          <p:cNvSpPr txBox="1"/>
          <p:nvPr/>
        </p:nvSpPr>
        <p:spPr>
          <a:xfrm>
            <a:off x="9253855" y="3619500"/>
            <a:ext cx="8272780" cy="5124450"/>
          </a:xfrm>
          <a:prstGeom prst="rect">
            <a:avLst/>
          </a:prstGeom>
          <a:noFill/>
        </p:spPr>
        <p:txBody>
          <a:bodyPr wrap="square" rtlCol="0">
            <a:noAutofit/>
          </a:bodyPr>
          <a:p>
            <a:pPr marL="285750" indent="-285750" algn="just">
              <a:buFont typeface="Arial" panose="020B0604020202020204" pitchFamily="34" charset="0"/>
              <a:buChar char="•"/>
            </a:pPr>
            <a:r>
              <a:rPr lang="en-US" sz="3600">
                <a:solidFill>
                  <a:schemeClr val="tx2"/>
                </a:solidFill>
                <a:latin typeface="Arial" panose="020B0604020202020204" pitchFamily="34" charset="0"/>
                <a:cs typeface="Arial" panose="020B0604020202020204" pitchFamily="34" charset="0"/>
              </a:rPr>
              <a:t>Kỹ năng phân tích và thiết kế hệ thống</a:t>
            </a:r>
            <a:endParaRPr lang="en-US" sz="36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36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600">
                <a:solidFill>
                  <a:schemeClr val="tx2"/>
                </a:solidFill>
                <a:latin typeface="Arial" panose="020B0604020202020204" pitchFamily="34" charset="0"/>
                <a:cs typeface="Arial" panose="020B0604020202020204" pitchFamily="34" charset="0"/>
              </a:rPr>
              <a:t>Kỹ năng lập trình web (back-end và front-end)</a:t>
            </a:r>
            <a:endParaRPr lang="en-US" sz="36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36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600">
                <a:solidFill>
                  <a:schemeClr val="tx2"/>
                </a:solidFill>
                <a:latin typeface="Arial" panose="020B0604020202020204" pitchFamily="34" charset="0"/>
                <a:cs typeface="Arial" panose="020B0604020202020204" pitchFamily="34" charset="0"/>
              </a:rPr>
              <a:t>Kỹ năng thiết kế giao diện người dùng</a:t>
            </a:r>
            <a:endParaRPr lang="en-US" sz="3600">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36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600">
                <a:solidFill>
                  <a:schemeClr val="tx2"/>
                </a:solidFill>
                <a:latin typeface="Arial" panose="020B0604020202020204" pitchFamily="34" charset="0"/>
                <a:cs typeface="Arial" panose="020B0604020202020204" pitchFamily="34" charset="0"/>
              </a:rPr>
              <a:t>Kỹ năng quản lý dự án và triển khai hệ thống</a:t>
            </a:r>
            <a:endParaRPr lang="en-US" sz="3600">
              <a:solidFill>
                <a:schemeClr val="tx2"/>
              </a:solidFill>
              <a:latin typeface="Arial" panose="020B0604020202020204" pitchFamily="34" charset="0"/>
              <a:cs typeface="Arial" panose="020B0604020202020204" pitchFamily="34" charset="0"/>
            </a:endParaRPr>
          </a:p>
        </p:txBody>
      </p:sp>
      <p:pic>
        <p:nvPicPr>
          <p:cNvPr id="19" name="Picture 18"/>
          <p:cNvPicPr/>
          <p:nvPr/>
        </p:nvPicPr>
        <p:blipFill>
          <a:blip r:embed="rId5"/>
          <a:stretch>
            <a:fillRect/>
          </a:stretch>
        </p:blipFill>
        <p:spPr>
          <a:xfrm>
            <a:off x="1447800" y="3447415"/>
            <a:ext cx="6436360" cy="4617085"/>
          </a:xfrm>
          <a:prstGeom prst="rect">
            <a:avLst/>
          </a:prstGeom>
          <a:ln w="57150">
            <a:solidFill>
              <a:schemeClr val="accent2">
                <a:lumMod val="60000"/>
                <a:lumOff val="40000"/>
              </a:schemeClr>
            </a:solidFill>
          </a:ln>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30" y="0"/>
            <a:ext cx="1837055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67862" y="1243253"/>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2"/>
          <p:cNvGrpSpPr/>
          <p:nvPr/>
        </p:nvGrpSpPr>
        <p:grpSpPr>
          <a:xfrm>
            <a:off x="314601" y="1819275"/>
            <a:ext cx="495871" cy="407555"/>
            <a:chOff x="0" y="0"/>
            <a:chExt cx="812800" cy="812800"/>
          </a:xfrm>
        </p:grpSpPr>
        <p:sp>
          <p:nvSpPr>
            <p:cNvPr id="12" name="Freeform 13"/>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4"/>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5" name="Freeform 16"/>
          <p:cNvSpPr/>
          <p:nvPr/>
        </p:nvSpPr>
        <p:spPr>
          <a:xfrm>
            <a:off x="1145540" y="1380490"/>
            <a:ext cx="8898890" cy="1444625"/>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7"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0"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1"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2" name="TextBox 23"/>
          <p:cNvSpPr txBox="1"/>
          <p:nvPr/>
        </p:nvSpPr>
        <p:spPr>
          <a:xfrm>
            <a:off x="957213" y="9358745"/>
            <a:ext cx="1621099" cy="331727"/>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08</a:t>
            </a:r>
            <a:endParaRPr lang="en-US" sz="1865" b="1" dirty="0">
              <a:solidFill>
                <a:srgbClr val="006CCD"/>
              </a:solidFill>
              <a:latin typeface="Poppins Semi-Bold"/>
            </a:endParaRPr>
          </a:p>
        </p:txBody>
      </p:sp>
      <p:sp>
        <p:nvSpPr>
          <p:cNvPr id="24" name="TextBox 25"/>
          <p:cNvSpPr txBox="1"/>
          <p:nvPr/>
        </p:nvSpPr>
        <p:spPr>
          <a:xfrm>
            <a:off x="1472946" y="1181100"/>
            <a:ext cx="6327066" cy="1402080"/>
          </a:xfrm>
          <a:prstGeom prst="rect">
            <a:avLst/>
          </a:prstGeom>
        </p:spPr>
        <p:txBody>
          <a:bodyPr lIns="0" tIns="0" rIns="0" bIns="0" rtlCol="0" anchor="t">
            <a:spAutoFit/>
          </a:bodyPr>
          <a:lstStyle/>
          <a:p>
            <a:pPr algn="l">
              <a:lnSpc>
                <a:spcPts val="7575"/>
              </a:lnSpc>
            </a:pPr>
            <a:r>
              <a:rPr lang="en-US" sz="3600" b="1" dirty="0">
                <a:solidFill>
                  <a:schemeClr val="tx1"/>
                </a:solidFill>
                <a:latin typeface="Arial" panose="020B0604020202020204" pitchFamily="34" charset="0"/>
                <a:cs typeface="Arial" panose="020B0604020202020204" pitchFamily="34" charset="0"/>
              </a:rPr>
              <a:t>III. </a:t>
            </a:r>
            <a:r>
              <a:rPr lang="vi-VN" altLang="en-US" sz="3600" b="1" dirty="0">
                <a:solidFill>
                  <a:schemeClr val="tx1"/>
                </a:solidFill>
                <a:latin typeface="Arial" panose="020B0604020202020204" pitchFamily="34" charset="0"/>
                <a:cs typeface="Arial" panose="020B0604020202020204" pitchFamily="34" charset="0"/>
              </a:rPr>
              <a:t>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1. Chứng năng cho học viên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6"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7" name="TextBox 35"/>
          <p:cNvSpPr txBox="1"/>
          <p:nvPr/>
        </p:nvSpPr>
        <p:spPr>
          <a:xfrm>
            <a:off x="468153" y="8423005"/>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3"/>
          <a:stretch>
            <a:fillRect/>
          </a:stretch>
        </p:blipFill>
        <p:spPr>
          <a:xfrm>
            <a:off x="6633914" y="76200"/>
            <a:ext cx="3344789" cy="1607972"/>
          </a:xfrm>
          <a:prstGeom prst="rect">
            <a:avLst/>
          </a:prstGeom>
          <a:noFill/>
        </p:spPr>
      </p:pic>
      <p:sp>
        <p:nvSpPr>
          <p:cNvPr id="33" name="Text Box 32"/>
          <p:cNvSpPr txBox="1"/>
          <p:nvPr/>
        </p:nvSpPr>
        <p:spPr>
          <a:xfrm>
            <a:off x="1219200" y="3467100"/>
            <a:ext cx="8887460" cy="512445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Tìm kiếm và lọc khóa học</a:t>
            </a:r>
            <a:endParaRPr lang="en-US" sz="2800" b="1">
              <a:solidFill>
                <a:schemeClr val="tx2"/>
              </a:solidFill>
              <a:latin typeface="Arial" panose="020B0604020202020204" pitchFamily="34" charset="0"/>
              <a:cs typeface="Arial" panose="020B0604020202020204" pitchFamily="34" charset="0"/>
            </a:endParaRPr>
          </a:p>
          <a:p>
            <a:pPr indent="0" algn="just">
              <a:buFont typeface="Arial" panose="020B0604020202020204" pitchFamily="34" charset="0"/>
              <a:buNone/>
            </a:pP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Từ khóa tìm kiếm (tên khóa học)</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Danh sách các khóa học phù hợp với tiêu chí tìm kiếm.</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nhận thông tin tìm kiếm từ người dùng, truy vấn cơ sở dữ liệu để tìm các khóa học phù hợp và trả về danh sách kết quả.</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Dữ liệu cần lưu trữ: Danh sách khóa học, thông tin chi tiết về từng khóa học.</a:t>
            </a:r>
            <a:endParaRPr lang="en-US" sz="2800">
              <a:solidFill>
                <a:schemeClr val="tx2"/>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4"/>
          <a:stretch>
            <a:fillRect/>
          </a:stretch>
        </p:blipFill>
        <p:spPr>
          <a:xfrm>
            <a:off x="10421620" y="3771900"/>
            <a:ext cx="7345680" cy="4709795"/>
          </a:xfrm>
          <a:prstGeom prst="rect">
            <a:avLst/>
          </a:prstGeom>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30" y="0"/>
            <a:ext cx="18370550" cy="10287000"/>
          </a:xfrm>
          <a:custGeom>
            <a:avLst/>
            <a:gdLst/>
            <a:ahLst/>
            <a:cxnLst/>
            <a:rect l="0" t="0" r="r" b="b"/>
            <a:pathLst>
              <a:path w="18288000" h="10287000">
                <a:moveTo>
                  <a:pt x="0" y="0"/>
                </a:moveTo>
                <a:lnTo>
                  <a:pt x="18288000" y="0"/>
                </a:lnTo>
                <a:lnTo>
                  <a:pt x="18288000" y="10287000"/>
                </a:lnTo>
                <a:lnTo>
                  <a:pt x="0" y="10287000"/>
                </a:lnTo>
                <a:lnTo>
                  <a:pt x="0" y="0"/>
                </a:lnTo>
                <a:close/>
              </a:path>
            </a:pathLst>
          </a:custGeom>
          <a:blipFill dpi="0" rotWithShape="1">
            <a:blip r:embed="rId1"/>
            <a:stretch>
              <a:fillRect t="-38888" b="-38888"/>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3" name="Group 3"/>
          <p:cNvGrpSpPr/>
          <p:nvPr/>
        </p:nvGrpSpPr>
        <p:grpSpPr>
          <a:xfrm>
            <a:off x="17367862" y="1100865"/>
            <a:ext cx="399158" cy="63289"/>
            <a:chOff x="0" y="0"/>
            <a:chExt cx="105128" cy="16669"/>
          </a:xfrm>
        </p:grpSpPr>
        <p:sp>
          <p:nvSpPr>
            <p:cNvPr id="4" name="Freeform 4"/>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grpSp>
        <p:nvGrpSpPr>
          <p:cNvPr id="6" name="Group 6"/>
          <p:cNvGrpSpPr/>
          <p:nvPr/>
        </p:nvGrpSpPr>
        <p:grpSpPr>
          <a:xfrm>
            <a:off x="17367862" y="1243253"/>
            <a:ext cx="399158" cy="63289"/>
            <a:chOff x="0" y="0"/>
            <a:chExt cx="105128" cy="16669"/>
          </a:xfrm>
        </p:grpSpPr>
        <p:sp>
          <p:nvSpPr>
            <p:cNvPr id="7" name="Freeform 7"/>
            <p:cNvSpPr/>
            <p:nvPr/>
          </p:nvSpPr>
          <p:spPr>
            <a:xfrm>
              <a:off x="0" y="0"/>
              <a:ext cx="105128" cy="16669"/>
            </a:xfrm>
            <a:custGeom>
              <a:avLst/>
              <a:gdLst/>
              <a:ahLst/>
              <a:cxnLst/>
              <a:rect l="0" t="0"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9" name="Freeform 9"/>
          <p:cNvSpPr/>
          <p:nvPr/>
        </p:nvSpPr>
        <p:spPr>
          <a:xfrm>
            <a:off x="17259300" y="9056569"/>
            <a:ext cx="403461" cy="403461"/>
          </a:xfrm>
          <a:custGeom>
            <a:avLst/>
            <a:gdLst/>
            <a:ahLst/>
            <a:cxnLst/>
            <a:rect l="0" t="0" r="r" b="b"/>
            <a:pathLst>
              <a:path w="403461" h="403461">
                <a:moveTo>
                  <a:pt x="0" y="0"/>
                </a:moveTo>
                <a:lnTo>
                  <a:pt x="403461" y="0"/>
                </a:lnTo>
                <a:lnTo>
                  <a:pt x="403461" y="403462"/>
                </a:lnTo>
                <a:lnTo>
                  <a:pt x="0" y="403462"/>
                </a:lnTo>
                <a:lnTo>
                  <a:pt x="0" y="0"/>
                </a:lnTo>
                <a:close/>
              </a:path>
            </a:pathLst>
          </a:custGeom>
          <a:blipFill dpi="0" rotWithShape="1">
            <a:blip r:embed="rId2"/>
            <a:stretch>
              <a:fillRect/>
            </a:stretch>
          </a:blipFill>
        </p:spPr>
        <p:txBody>
          <a:bodyPr rtlCol="0"/>
          <a:lstStyle/>
          <a:p>
            <a:endParaRPr lang="en-US" dirty="0">
              <a:latin typeface="Arial" panose="020B0604020202020204" pitchFamily="34" charset="0"/>
              <a:cs typeface="Arial" panose="020B0604020202020204" pitchFamily="34" charset="0"/>
            </a:endParaRPr>
          </a:p>
        </p:txBody>
      </p:sp>
      <p:grpSp>
        <p:nvGrpSpPr>
          <p:cNvPr id="11" name="Group 12"/>
          <p:cNvGrpSpPr/>
          <p:nvPr/>
        </p:nvGrpSpPr>
        <p:grpSpPr>
          <a:xfrm>
            <a:off x="314601" y="1819275"/>
            <a:ext cx="495871" cy="407555"/>
            <a:chOff x="0" y="0"/>
            <a:chExt cx="812800" cy="812800"/>
          </a:xfrm>
        </p:grpSpPr>
        <p:sp>
          <p:nvSpPr>
            <p:cNvPr id="12" name="Freeform 13"/>
            <p:cNvSpPr/>
            <p:nvPr/>
          </p:nvSpPr>
          <p:spPr>
            <a:xfrm>
              <a:off x="0" y="0"/>
              <a:ext cx="812800" cy="812800"/>
            </a:xfrm>
            <a:custGeom>
              <a:avLst/>
              <a:gdLst/>
              <a:ahLst/>
              <a:cxnLst/>
              <a:rect l="0" t="0"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3" name="TextBox 14"/>
            <p:cNvSpPr txBox="1"/>
            <p:nvPr/>
          </p:nvSpPr>
          <p:spPr>
            <a:xfrm>
              <a:off x="76200" y="38100"/>
              <a:ext cx="660399" cy="698500"/>
            </a:xfrm>
            <a:prstGeom prst="rect">
              <a:avLst/>
            </a:prstGeom>
          </p:spPr>
          <p:txBody>
            <a:bodyPr lIns="50800" tIns="50800" rIns="50800" bIns="50800" rtlCol="0" anchor="ctr"/>
            <a:lstStyle/>
            <a:p>
              <a:pPr algn="ctr">
                <a:lnSpc>
                  <a:spcPts val="2200"/>
                </a:lnSpc>
              </a:pPr>
              <a:endParaRPr lang="en-US" dirty="0">
                <a:latin typeface="Arial" panose="020B0604020202020204" pitchFamily="34" charset="0"/>
                <a:cs typeface="Arial" panose="020B0604020202020204" pitchFamily="34" charset="0"/>
              </a:endParaRPr>
            </a:p>
          </p:txBody>
        </p:sp>
      </p:grpSp>
      <p:sp>
        <p:nvSpPr>
          <p:cNvPr id="15" name="Freeform 16"/>
          <p:cNvSpPr/>
          <p:nvPr/>
        </p:nvSpPr>
        <p:spPr>
          <a:xfrm>
            <a:off x="1145540" y="1380490"/>
            <a:ext cx="8898890" cy="1444625"/>
          </a:xfrm>
          <a:custGeom>
            <a:avLst/>
            <a:gdLst/>
            <a:ahLst/>
            <a:cxnLst/>
            <a:rect l="0" t="0"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scaled="0"/>
          </a:gradFill>
        </p:spPr>
        <p:txBody>
          <a:bodyPr rtlCol="0"/>
          <a:lstStyle/>
          <a:p>
            <a:endParaRPr lang="en-US" dirty="0">
              <a:latin typeface="Arial" panose="020B0604020202020204" pitchFamily="34" charset="0"/>
              <a:cs typeface="Arial" panose="020B0604020202020204" pitchFamily="34" charset="0"/>
            </a:endParaRPr>
          </a:p>
        </p:txBody>
      </p:sp>
      <p:sp>
        <p:nvSpPr>
          <p:cNvPr id="17" name="TextBox 18"/>
          <p:cNvSpPr txBox="1"/>
          <p:nvPr/>
        </p:nvSpPr>
        <p:spPr>
          <a:xfrm>
            <a:off x="10861017" y="96877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8" name="TextBox 19"/>
          <p:cNvSpPr txBox="1"/>
          <p:nvPr/>
        </p:nvSpPr>
        <p:spPr>
          <a:xfrm>
            <a:off x="1132346" y="971550"/>
            <a:ext cx="2141695"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19" name="TextBox 20"/>
          <p:cNvSpPr txBox="1"/>
          <p:nvPr/>
        </p:nvSpPr>
        <p:spPr>
          <a:xfrm>
            <a:off x="8226856" y="972937"/>
            <a:ext cx="1621099"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0" name="TextBox 21"/>
          <p:cNvSpPr txBox="1"/>
          <p:nvPr/>
        </p:nvSpPr>
        <p:spPr>
          <a:xfrm>
            <a:off x="13258411" y="972937"/>
            <a:ext cx="1117100" cy="333608"/>
          </a:xfrm>
          <a:prstGeom prst="rect">
            <a:avLst/>
          </a:prstGeom>
        </p:spPr>
        <p:txBody>
          <a:bodyPr lIns="0" tIns="0" rIns="0" bIns="0" rtlCol="0" anchor="t">
            <a:spAutoFit/>
          </a:bodyPr>
          <a:lstStyle/>
          <a:p>
            <a:pPr algn="ctr">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1" name="TextBox 22"/>
          <p:cNvSpPr txBox="1"/>
          <p:nvPr/>
        </p:nvSpPr>
        <p:spPr>
          <a:xfrm>
            <a:off x="15454280" y="968777"/>
            <a:ext cx="1016339" cy="333608"/>
          </a:xfrm>
          <a:prstGeom prst="rect">
            <a:avLst/>
          </a:prstGeom>
        </p:spPr>
        <p:txBody>
          <a:bodyPr lIns="0" tIns="0" rIns="0" bIns="0" rtlCol="0" anchor="t">
            <a:spAutoFit/>
          </a:bodyPr>
          <a:lstStyle/>
          <a:p>
            <a:pPr algn="l">
              <a:lnSpc>
                <a:spcPts val="2610"/>
              </a:lnSpc>
            </a:pPr>
            <a:endParaRPr lang="en-US" sz="1865" b="1" dirty="0">
              <a:solidFill>
                <a:srgbClr val="006CCD"/>
              </a:solidFill>
              <a:latin typeface="Arial" panose="020B0604020202020204" pitchFamily="34" charset="0"/>
              <a:cs typeface="Arial" panose="020B0604020202020204" pitchFamily="34" charset="0"/>
            </a:endParaRPr>
          </a:p>
        </p:txBody>
      </p:sp>
      <p:sp>
        <p:nvSpPr>
          <p:cNvPr id="22" name="TextBox 23"/>
          <p:cNvSpPr txBox="1"/>
          <p:nvPr/>
        </p:nvSpPr>
        <p:spPr>
          <a:xfrm>
            <a:off x="957213" y="9358745"/>
            <a:ext cx="1621099" cy="334645"/>
          </a:xfrm>
          <a:prstGeom prst="rect">
            <a:avLst/>
          </a:prstGeom>
        </p:spPr>
        <p:txBody>
          <a:bodyPr lIns="0" tIns="0" rIns="0" bIns="0" rtlCol="0" anchor="t">
            <a:spAutoFit/>
          </a:bodyPr>
          <a:lstStyle/>
          <a:p>
            <a:pPr algn="l">
              <a:lnSpc>
                <a:spcPts val="2610"/>
              </a:lnSpc>
            </a:pPr>
            <a:r>
              <a:rPr lang="en-US" sz="1865" b="1" dirty="0">
                <a:solidFill>
                  <a:srgbClr val="006CCD"/>
                </a:solidFill>
                <a:latin typeface="Poppins Semi-Bold"/>
              </a:rPr>
              <a:t>Page 0</a:t>
            </a:r>
            <a:r>
              <a:rPr lang="vi-VN" altLang="en-US" sz="1865" b="1" dirty="0">
                <a:solidFill>
                  <a:srgbClr val="006CCD"/>
                </a:solidFill>
                <a:latin typeface="Poppins Semi-Bold"/>
              </a:rPr>
              <a:t>9</a:t>
            </a:r>
            <a:endParaRPr lang="vi-VN" altLang="en-US" sz="1865" b="1" dirty="0">
              <a:solidFill>
                <a:srgbClr val="006CCD"/>
              </a:solidFill>
              <a:latin typeface="Poppins Semi-Bold"/>
            </a:endParaRPr>
          </a:p>
        </p:txBody>
      </p:sp>
      <p:sp>
        <p:nvSpPr>
          <p:cNvPr id="24" name="TextBox 25"/>
          <p:cNvSpPr txBox="1"/>
          <p:nvPr/>
        </p:nvSpPr>
        <p:spPr>
          <a:xfrm>
            <a:off x="1472946" y="1181100"/>
            <a:ext cx="6327066" cy="1402080"/>
          </a:xfrm>
          <a:prstGeom prst="rect">
            <a:avLst/>
          </a:prstGeom>
        </p:spPr>
        <p:txBody>
          <a:bodyPr lIns="0" tIns="0" rIns="0" bIns="0" rtlCol="0" anchor="t">
            <a:spAutoFit/>
          </a:bodyPr>
          <a:lstStyle/>
          <a:p>
            <a:pPr algn="l">
              <a:lnSpc>
                <a:spcPts val="7575"/>
              </a:lnSpc>
            </a:pPr>
            <a:r>
              <a:rPr lang="en-US" sz="3600" b="1" dirty="0">
                <a:solidFill>
                  <a:schemeClr val="tx1"/>
                </a:solidFill>
                <a:latin typeface="Arial" panose="020B0604020202020204" pitchFamily="34" charset="0"/>
                <a:cs typeface="Arial" panose="020B0604020202020204" pitchFamily="34" charset="0"/>
              </a:rPr>
              <a:t>III. </a:t>
            </a:r>
            <a:r>
              <a:rPr lang="vi-VN" altLang="en-US" sz="3600" b="1" dirty="0">
                <a:solidFill>
                  <a:schemeClr val="tx1"/>
                </a:solidFill>
                <a:latin typeface="Arial" panose="020B0604020202020204" pitchFamily="34" charset="0"/>
                <a:cs typeface="Arial" panose="020B0604020202020204" pitchFamily="34" charset="0"/>
              </a:rPr>
              <a:t>Chức năng của hệ thống</a:t>
            </a:r>
            <a:endParaRPr lang="vi-VN" altLang="en-US" sz="3600" b="1" dirty="0">
              <a:solidFill>
                <a:schemeClr val="tx1"/>
              </a:solidFill>
              <a:latin typeface="Arial" panose="020B0604020202020204" pitchFamily="34" charset="0"/>
              <a:cs typeface="Arial" panose="020B0604020202020204" pitchFamily="34" charset="0"/>
            </a:endParaRPr>
          </a:p>
          <a:p>
            <a:pPr algn="l">
              <a:lnSpc>
                <a:spcPct val="100000"/>
              </a:lnSpc>
            </a:pPr>
            <a:r>
              <a:rPr lang="vi-VN" altLang="en-US" sz="2800" b="1" dirty="0">
                <a:solidFill>
                  <a:schemeClr val="bg1"/>
                </a:solidFill>
                <a:latin typeface="Arial" panose="020B0604020202020204" pitchFamily="34" charset="0"/>
                <a:cs typeface="Arial" panose="020B0604020202020204" pitchFamily="34" charset="0"/>
              </a:rPr>
              <a:t>1. Chứng năng cho học viên</a:t>
            </a:r>
            <a:endParaRPr lang="vi-VN" altLang="en-US" sz="2800" b="1" dirty="0">
              <a:solidFill>
                <a:schemeClr val="bg1"/>
              </a:solidFill>
              <a:latin typeface="Arial" panose="020B0604020202020204" pitchFamily="34" charset="0"/>
              <a:cs typeface="Arial" panose="020B0604020202020204" pitchFamily="34" charset="0"/>
            </a:endParaRPr>
          </a:p>
        </p:txBody>
      </p:sp>
      <p:sp>
        <p:nvSpPr>
          <p:cNvPr id="26" name="TextBox 34"/>
          <p:cNvSpPr txBox="1"/>
          <p:nvPr/>
        </p:nvSpPr>
        <p:spPr>
          <a:xfrm>
            <a:off x="1527886" y="7791450"/>
            <a:ext cx="7919990" cy="276225"/>
          </a:xfrm>
          <a:prstGeom prst="rect">
            <a:avLst/>
          </a:prstGeom>
        </p:spPr>
        <p:txBody>
          <a:bodyPr lIns="0" tIns="0" rIns="0" bIns="0" rtlCol="0" anchor="t">
            <a:spAutoFit/>
          </a:bodyPr>
          <a:lstStyle/>
          <a:p>
            <a:pPr algn="l">
              <a:lnSpc>
                <a:spcPts val="2175"/>
              </a:lnSpc>
            </a:pPr>
            <a:endParaRPr lang="en-US" sz="1725" dirty="0">
              <a:solidFill>
                <a:srgbClr val="3E67C8"/>
              </a:solidFill>
              <a:latin typeface="Arial" panose="020B0604020202020204" pitchFamily="34" charset="0"/>
              <a:cs typeface="Arial" panose="020B0604020202020204" pitchFamily="34" charset="0"/>
            </a:endParaRPr>
          </a:p>
        </p:txBody>
      </p:sp>
      <p:sp>
        <p:nvSpPr>
          <p:cNvPr id="27" name="TextBox 35"/>
          <p:cNvSpPr txBox="1"/>
          <p:nvPr/>
        </p:nvSpPr>
        <p:spPr>
          <a:xfrm>
            <a:off x="468153" y="8423005"/>
            <a:ext cx="7089948" cy="400173"/>
          </a:xfrm>
          <a:prstGeom prst="rect">
            <a:avLst/>
          </a:prstGeom>
        </p:spPr>
        <p:txBody>
          <a:bodyPr lIns="0" tIns="0" rIns="0" bIns="0" rtlCol="0" anchor="t">
            <a:spAutoFit/>
          </a:bodyPr>
          <a:lstStyle/>
          <a:p>
            <a:pPr algn="l">
              <a:lnSpc>
                <a:spcPts val="3150"/>
              </a:lnSpc>
            </a:pPr>
            <a:endParaRPr lang="en-US" sz="2500" b="1" dirty="0">
              <a:solidFill>
                <a:srgbClr val="FFFFFF"/>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3"/>
          <a:stretch>
            <a:fillRect/>
          </a:stretch>
        </p:blipFill>
        <p:spPr>
          <a:xfrm>
            <a:off x="6633914" y="76200"/>
            <a:ext cx="3344789" cy="1607972"/>
          </a:xfrm>
          <a:prstGeom prst="rect">
            <a:avLst/>
          </a:prstGeom>
          <a:noFill/>
        </p:spPr>
      </p:pic>
      <p:sp>
        <p:nvSpPr>
          <p:cNvPr id="33" name="Text Box 32"/>
          <p:cNvSpPr txBox="1"/>
          <p:nvPr/>
        </p:nvSpPr>
        <p:spPr>
          <a:xfrm>
            <a:off x="8534400" y="2933700"/>
            <a:ext cx="8833485" cy="6563360"/>
          </a:xfrm>
          <a:prstGeom prst="rect">
            <a:avLst/>
          </a:prstGeom>
          <a:noFill/>
        </p:spPr>
        <p:txBody>
          <a:bodyPr wrap="square" rtlCol="0">
            <a:noAutofit/>
          </a:bodyPr>
          <a:p>
            <a:pPr indent="0" algn="just">
              <a:buFont typeface="Arial" panose="020B0604020202020204" pitchFamily="34" charset="0"/>
              <a:buNone/>
            </a:pPr>
            <a:r>
              <a:rPr lang="en-US" sz="2800" b="1">
                <a:solidFill>
                  <a:schemeClr val="tx2"/>
                </a:solidFill>
                <a:latin typeface="Arial" panose="020B0604020202020204" pitchFamily="34" charset="0"/>
                <a:cs typeface="Arial" panose="020B0604020202020204" pitchFamily="34" charset="0"/>
              </a:rPr>
              <a:t>Đăng ký khóa học</a:t>
            </a:r>
            <a:endParaRPr lang="en-US" sz="2800" b="1">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vào: Thông tin cá nhân (họ tên, email, số điện thoại), thông tin khóa học (mã khóa học).</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Thông tin đầu ra: Xác nhận đăng ký thành công, thông tin khóa học đã đăng ký.</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Cách thức xử lý: Hệ thống kiểm tra tính hợp lệ của thông tin, lưu thông tin đăng ký vào cơ sở dữ liệu và gửi thông báo xác nhận cho học viên về việc đăng kí thành công khóa học.</a:t>
            </a: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2800">
              <a:solidFill>
                <a:schemeClr val="tx2"/>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a:solidFill>
                  <a:schemeClr val="tx2"/>
                </a:solidFill>
                <a:latin typeface="Arial" panose="020B0604020202020204" pitchFamily="34" charset="0"/>
                <a:cs typeface="Arial" panose="020B0604020202020204" pitchFamily="34" charset="0"/>
              </a:rPr>
              <a:t>Dữ liệu cần lưu trữ: Thông tin học viên, thông tin khóa học đã đăng ký.</a:t>
            </a:r>
            <a:endParaRPr lang="en-US" sz="2800">
              <a:solidFill>
                <a:schemeClr val="tx2"/>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4"/>
          <a:stretch>
            <a:fillRect/>
          </a:stretch>
        </p:blipFill>
        <p:spPr>
          <a:xfrm>
            <a:off x="763905" y="4076700"/>
            <a:ext cx="7173595" cy="4030345"/>
          </a:xfrm>
          <a:prstGeom prst="rect">
            <a:avLst/>
          </a:prstGeom>
          <a:ln w="57150">
            <a:solidFill>
              <a:schemeClr val="accent2">
                <a:lumMod val="60000"/>
                <a:lumOff val="40000"/>
              </a:schemeClr>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ags/tag1.xml><?xml version="1.0" encoding="utf-8"?>
<p:tagLst xmlns:p="http://schemas.openxmlformats.org/presentationml/2006/main">
  <p:tag name="WEBFONT1" val="Montserrat-medium"/>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5252</Words>
  <Application>WPS Presentation</Application>
  <PresentationFormat>Custom</PresentationFormat>
  <Paragraphs>257</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SimSun</vt:lpstr>
      <vt:lpstr>Wingdings</vt:lpstr>
      <vt:lpstr>Arial</vt:lpstr>
      <vt:lpstr>Averia Serif Libre</vt:lpstr>
      <vt:lpstr>Poppins Semi-Bold</vt:lpstr>
      <vt:lpstr>Segoe Print</vt:lpstr>
      <vt:lpstr>Calibri</vt:lpstr>
      <vt:lpstr>Poppins Semi-Bold</vt:lpstr>
      <vt:lpstr>Times New Roman</vt:lpstr>
      <vt:lpstr>Montserrat Ultra-Bold</vt:lpstr>
      <vt:lpstr>Times New Roman</vt:lpstr>
      <vt:lpstr>Montserrat-medium</vt:lpstr>
      <vt:lpstr>Montserrat</vt:lpstr>
      <vt:lpstr>Microsoft YaHei</vt:lpstr>
      <vt:lpstr>Arial Unicode MS</vt:lpstr>
      <vt:lpstr>Montserrat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Quân Trần</cp:lastModifiedBy>
  <cp:revision>14</cp:revision>
  <dcterms:created xsi:type="dcterms:W3CDTF">2024-10-16T00:27:00Z</dcterms:created>
  <dcterms:modified xsi:type="dcterms:W3CDTF">2024-10-26T02:24:01Z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4085267538CC440D96C5C257411A5BD9_12</vt:lpwstr>
  </property>
  <property fmtid="{D5CDD505-2E9C-101B-9397-08002B2CF9AE}" pid="3" name="KSOProductBuildVer">
    <vt:lpwstr>1033-12.2.0.18607</vt:lpwstr>
  </property>
</Properties>
</file>